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8" r:id="rId3"/>
    <p:sldId id="385" r:id="rId4"/>
    <p:sldId id="390" r:id="rId5"/>
    <p:sldId id="392" r:id="rId6"/>
    <p:sldId id="400" r:id="rId7"/>
    <p:sldId id="401" r:id="rId8"/>
    <p:sldId id="259" r:id="rId9"/>
    <p:sldId id="394" r:id="rId10"/>
    <p:sldId id="402" r:id="rId11"/>
    <p:sldId id="269" r:id="rId12"/>
    <p:sldId id="344" r:id="rId13"/>
    <p:sldId id="361" r:id="rId14"/>
    <p:sldId id="398" r:id="rId15"/>
    <p:sldId id="396" r:id="rId16"/>
    <p:sldId id="395" r:id="rId17"/>
    <p:sldId id="348" r:id="rId18"/>
    <p:sldId id="359" r:id="rId19"/>
    <p:sldId id="278" r:id="rId20"/>
    <p:sldId id="276" r:id="rId21"/>
    <p:sldId id="280" r:id="rId22"/>
    <p:sldId id="281" r:id="rId23"/>
    <p:sldId id="282" r:id="rId24"/>
    <p:sldId id="354" r:id="rId25"/>
    <p:sldId id="393" r:id="rId26"/>
    <p:sldId id="289" r:id="rId27"/>
    <p:sldId id="290" r:id="rId28"/>
    <p:sldId id="292" r:id="rId29"/>
    <p:sldId id="275" r:id="rId30"/>
    <p:sldId id="286" r:id="rId31"/>
    <p:sldId id="273" r:id="rId32"/>
    <p:sldId id="346" r:id="rId33"/>
    <p:sldId id="358" r:id="rId34"/>
    <p:sldId id="356" r:id="rId35"/>
    <p:sldId id="403"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CB791-7AF4-4690-A1C2-B532930257E2}" v="222" dt="2024-05-27T13:19:47.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537" autoAdjust="0"/>
  </p:normalViewPr>
  <p:slideViewPr>
    <p:cSldViewPr snapToGrid="0">
      <p:cViewPr varScale="1">
        <p:scale>
          <a:sx n="82" d="100"/>
          <a:sy n="82" d="100"/>
        </p:scale>
        <p:origin x="116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F6D06934-AC49-4754-99CC-934F5713297F}"/>
    <pc:docChg chg="undo custSel addSld delSld modSld sldOrd">
      <pc:chgData name="Gerjan de Ruiter" userId="5d7c516b-9dcd-41a8-99d3-54425d29895b" providerId="ADAL" clId="{F6D06934-AC49-4754-99CC-934F5713297F}" dt="2023-05-09T13:58:59.799" v="4531" actId="5793"/>
      <pc:docMkLst>
        <pc:docMk/>
      </pc:docMkLst>
      <pc:sldChg chg="addSp delSp modSp new mod">
        <pc:chgData name="Gerjan de Ruiter" userId="5d7c516b-9dcd-41a8-99d3-54425d29895b" providerId="ADAL" clId="{F6D06934-AC49-4754-99CC-934F5713297F}" dt="2023-05-09T12:40:39.317" v="55" actId="21"/>
        <pc:sldMkLst>
          <pc:docMk/>
          <pc:sldMk cId="3324914693" sldId="256"/>
        </pc:sldMkLst>
        <pc:spChg chg="mod">
          <ac:chgData name="Gerjan de Ruiter" userId="5d7c516b-9dcd-41a8-99d3-54425d29895b" providerId="ADAL" clId="{F6D06934-AC49-4754-99CC-934F5713297F}" dt="2023-05-09T12:40:21.604" v="22" actId="20577"/>
          <ac:spMkLst>
            <pc:docMk/>
            <pc:sldMk cId="3324914693" sldId="256"/>
            <ac:spMk id="2" creationId="{4A8C7998-2618-4914-222C-959F8BB4F38D}"/>
          </ac:spMkLst>
        </pc:spChg>
        <pc:spChg chg="mod">
          <ac:chgData name="Gerjan de Ruiter" userId="5d7c516b-9dcd-41a8-99d3-54425d29895b" providerId="ADAL" clId="{F6D06934-AC49-4754-99CC-934F5713297F}" dt="2023-05-09T12:40:33.615" v="54" actId="20577"/>
          <ac:spMkLst>
            <pc:docMk/>
            <pc:sldMk cId="3324914693" sldId="256"/>
            <ac:spMk id="3" creationId="{B1266EAB-E1E7-4D7F-667B-0880AD4FCCC4}"/>
          </ac:spMkLst>
        </pc:spChg>
        <pc:picChg chg="add del mod">
          <ac:chgData name="Gerjan de Ruiter" userId="5d7c516b-9dcd-41a8-99d3-54425d29895b" providerId="ADAL" clId="{F6D06934-AC49-4754-99CC-934F5713297F}" dt="2023-05-09T12:40:39.317" v="55" actId="21"/>
          <ac:picMkLst>
            <pc:docMk/>
            <pc:sldMk cId="3324914693" sldId="256"/>
            <ac:picMk id="4" creationId="{66F79FE1-C8FC-42F0-4323-7072667CD18C}"/>
          </ac:picMkLst>
        </pc:picChg>
      </pc:sldChg>
      <pc:sldChg chg="addSp delSp modSp new mod modClrScheme chgLayout">
        <pc:chgData name="Gerjan de Ruiter" userId="5d7c516b-9dcd-41a8-99d3-54425d29895b" providerId="ADAL" clId="{F6D06934-AC49-4754-99CC-934F5713297F}" dt="2023-05-09T12:41:12.561" v="67" actId="700"/>
        <pc:sldMkLst>
          <pc:docMk/>
          <pc:sldMk cId="3987941922" sldId="257"/>
        </pc:sldMkLst>
        <pc:spChg chg="del mod ord">
          <ac:chgData name="Gerjan de Ruiter" userId="5d7c516b-9dcd-41a8-99d3-54425d29895b" providerId="ADAL" clId="{F6D06934-AC49-4754-99CC-934F5713297F}" dt="2023-05-09T12:40:47.565" v="57" actId="700"/>
          <ac:spMkLst>
            <pc:docMk/>
            <pc:sldMk cId="3987941922" sldId="257"/>
            <ac:spMk id="2" creationId="{58E3C477-BCA7-5F01-1771-06C99DDE52CB}"/>
          </ac:spMkLst>
        </pc:spChg>
        <pc:spChg chg="del mod ord">
          <ac:chgData name="Gerjan de Ruiter" userId="5d7c516b-9dcd-41a8-99d3-54425d29895b" providerId="ADAL" clId="{F6D06934-AC49-4754-99CC-934F5713297F}" dt="2023-05-09T12:40:47.565" v="57" actId="700"/>
          <ac:spMkLst>
            <pc:docMk/>
            <pc:sldMk cId="3987941922" sldId="257"/>
            <ac:spMk id="3" creationId="{2239E926-A2BF-12F4-B61E-5BE1E4B44061}"/>
          </ac:spMkLst>
        </pc:spChg>
        <pc:spChg chg="add del mod ord">
          <ac:chgData name="Gerjan de Ruiter" userId="5d7c516b-9dcd-41a8-99d3-54425d29895b" providerId="ADAL" clId="{F6D06934-AC49-4754-99CC-934F5713297F}" dt="2023-05-09T12:41:00.346" v="62" actId="478"/>
          <ac:spMkLst>
            <pc:docMk/>
            <pc:sldMk cId="3987941922" sldId="257"/>
            <ac:spMk id="4" creationId="{85D91295-D401-166E-D789-9A99F6F03B0D}"/>
          </ac:spMkLst>
        </pc:spChg>
        <pc:spChg chg="add del mod ord">
          <ac:chgData name="Gerjan de Ruiter" userId="5d7c516b-9dcd-41a8-99d3-54425d29895b" providerId="ADAL" clId="{F6D06934-AC49-4754-99CC-934F5713297F}" dt="2023-05-09T12:40:48.587" v="58"/>
          <ac:spMkLst>
            <pc:docMk/>
            <pc:sldMk cId="3987941922" sldId="257"/>
            <ac:spMk id="5" creationId="{CF28E819-4A1D-BAFD-FDC7-4D08A01A4193}"/>
          </ac:spMkLst>
        </pc:spChg>
        <pc:spChg chg="add del mod ord">
          <ac:chgData name="Gerjan de Ruiter" userId="5d7c516b-9dcd-41a8-99d3-54425d29895b" providerId="ADAL" clId="{F6D06934-AC49-4754-99CC-934F5713297F}" dt="2023-05-09T12:41:12.561" v="67" actId="700"/>
          <ac:spMkLst>
            <pc:docMk/>
            <pc:sldMk cId="3987941922" sldId="257"/>
            <ac:spMk id="7" creationId="{591CCBA0-67F2-7811-ADB2-D648AFA90B96}"/>
          </ac:spMkLst>
        </pc:spChg>
        <pc:spChg chg="add del mod ord">
          <ac:chgData name="Gerjan de Ruiter" userId="5d7c516b-9dcd-41a8-99d3-54425d29895b" providerId="ADAL" clId="{F6D06934-AC49-4754-99CC-934F5713297F}" dt="2023-05-09T12:41:12.561" v="67" actId="700"/>
          <ac:spMkLst>
            <pc:docMk/>
            <pc:sldMk cId="3987941922" sldId="257"/>
            <ac:spMk id="8" creationId="{322AE62A-0411-60E8-E133-03331BD768F1}"/>
          </ac:spMkLst>
        </pc:spChg>
        <pc:spChg chg="add del mod ord">
          <ac:chgData name="Gerjan de Ruiter" userId="5d7c516b-9dcd-41a8-99d3-54425d29895b" providerId="ADAL" clId="{F6D06934-AC49-4754-99CC-934F5713297F}" dt="2023-05-09T12:41:12.561" v="67" actId="700"/>
          <ac:spMkLst>
            <pc:docMk/>
            <pc:sldMk cId="3987941922" sldId="257"/>
            <ac:spMk id="9" creationId="{B78FC7AC-B0F1-4000-85D7-C795F4CCBF3A}"/>
          </ac:spMkLst>
        </pc:spChg>
        <pc:picChg chg="add mod ord">
          <ac:chgData name="Gerjan de Ruiter" userId="5d7c516b-9dcd-41a8-99d3-54425d29895b" providerId="ADAL" clId="{F6D06934-AC49-4754-99CC-934F5713297F}" dt="2023-05-09T12:41:12.561" v="67" actId="700"/>
          <ac:picMkLst>
            <pc:docMk/>
            <pc:sldMk cId="3987941922" sldId="257"/>
            <ac:picMk id="6" creationId="{5F19CAAF-3C6E-7D73-F438-E07780443B26}"/>
          </ac:picMkLst>
        </pc:picChg>
      </pc:sldChg>
      <pc:sldChg chg="addSp delSp modSp new mod ord modClrScheme chgLayout">
        <pc:chgData name="Gerjan de Ruiter" userId="5d7c516b-9dcd-41a8-99d3-54425d29895b" providerId="ADAL" clId="{F6D06934-AC49-4754-99CC-934F5713297F}" dt="2023-05-09T13:52:23.379" v="4426"/>
        <pc:sldMkLst>
          <pc:docMk/>
          <pc:sldMk cId="3130504023" sldId="258"/>
        </pc:sldMkLst>
        <pc:spChg chg="mod">
          <ac:chgData name="Gerjan de Ruiter" userId="5d7c516b-9dcd-41a8-99d3-54425d29895b" providerId="ADAL" clId="{F6D06934-AC49-4754-99CC-934F5713297F}" dt="2023-05-09T12:45:32.371" v="473" actId="26606"/>
          <ac:spMkLst>
            <pc:docMk/>
            <pc:sldMk cId="3130504023" sldId="258"/>
            <ac:spMk id="2" creationId="{BC53CE6F-F475-2751-8C5E-4D16DCF29CC1}"/>
          </ac:spMkLst>
        </pc:spChg>
        <pc:spChg chg="add del mod">
          <ac:chgData name="Gerjan de Ruiter" userId="5d7c516b-9dcd-41a8-99d3-54425d29895b" providerId="ADAL" clId="{F6D06934-AC49-4754-99CC-934F5713297F}" dt="2023-05-09T12:45:32.371" v="473" actId="26606"/>
          <ac:spMkLst>
            <pc:docMk/>
            <pc:sldMk cId="3130504023" sldId="258"/>
            <ac:spMk id="3" creationId="{38F5F8E5-FE24-E454-9CE1-DFF6626C1BC2}"/>
          </ac:spMkLst>
        </pc:spChg>
        <pc:spChg chg="add del">
          <ac:chgData name="Gerjan de Ruiter" userId="5d7c516b-9dcd-41a8-99d3-54425d29895b" providerId="ADAL" clId="{F6D06934-AC49-4754-99CC-934F5713297F}" dt="2023-05-09T12:45:32.371" v="473" actId="26606"/>
          <ac:spMkLst>
            <pc:docMk/>
            <pc:sldMk cId="3130504023" sldId="258"/>
            <ac:spMk id="4" creationId="{1BA40F29-7361-BC18-57C2-6D08211CBC57}"/>
          </ac:spMkLst>
        </pc:spChg>
        <pc:spChg chg="add del">
          <ac:chgData name="Gerjan de Ruiter" userId="5d7c516b-9dcd-41a8-99d3-54425d29895b" providerId="ADAL" clId="{F6D06934-AC49-4754-99CC-934F5713297F}" dt="2023-05-09T12:45:32.371" v="473" actId="26606"/>
          <ac:spMkLst>
            <pc:docMk/>
            <pc:sldMk cId="3130504023" sldId="258"/>
            <ac:spMk id="5" creationId="{C1FF8684-48DE-6447-58B8-7BB165A281EE}"/>
          </ac:spMkLst>
        </pc:spChg>
        <pc:spChg chg="add del">
          <ac:chgData name="Gerjan de Ruiter" userId="5d7c516b-9dcd-41a8-99d3-54425d29895b" providerId="ADAL" clId="{F6D06934-AC49-4754-99CC-934F5713297F}" dt="2023-05-09T12:45:26.555" v="464" actId="26606"/>
          <ac:spMkLst>
            <pc:docMk/>
            <pc:sldMk cId="3130504023" sldId="258"/>
            <ac:spMk id="11" creationId="{B537BDB5-F83C-33FB-4C72-7A4D09A1B098}"/>
          </ac:spMkLst>
        </pc:spChg>
        <pc:spChg chg="add del">
          <ac:chgData name="Gerjan de Ruiter" userId="5d7c516b-9dcd-41a8-99d3-54425d29895b" providerId="ADAL" clId="{F6D06934-AC49-4754-99CC-934F5713297F}" dt="2023-05-09T12:45:32.314" v="472" actId="26606"/>
          <ac:spMkLst>
            <pc:docMk/>
            <pc:sldMk cId="3130504023" sldId="258"/>
            <ac:spMk id="12" creationId="{D662538F-E307-F279-0CE2-5482BF1B2AF9}"/>
          </ac:spMkLst>
        </pc:spChg>
        <pc:spChg chg="add del">
          <ac:chgData name="Gerjan de Ruiter" userId="5d7c516b-9dcd-41a8-99d3-54425d29895b" providerId="ADAL" clId="{F6D06934-AC49-4754-99CC-934F5713297F}" dt="2023-05-09T12:45:32.314" v="472" actId="26606"/>
          <ac:spMkLst>
            <pc:docMk/>
            <pc:sldMk cId="3130504023" sldId="258"/>
            <ac:spMk id="14" creationId="{E20CEBFE-18FB-6068-9217-274597E5EAA7}"/>
          </ac:spMkLst>
        </pc:spChg>
        <pc:spChg chg="add del mod">
          <ac:chgData name="Gerjan de Ruiter" userId="5d7c516b-9dcd-41a8-99d3-54425d29895b" providerId="ADAL" clId="{F6D06934-AC49-4754-99CC-934F5713297F}" dt="2023-05-09T12:45:29.616" v="468" actId="26606"/>
          <ac:spMkLst>
            <pc:docMk/>
            <pc:sldMk cId="3130504023" sldId="258"/>
            <ac:spMk id="16" creationId="{49F54ACB-8481-D3EA-0F4D-D30FAC92093F}"/>
          </ac:spMkLst>
        </pc:spChg>
        <pc:spChg chg="add del">
          <ac:chgData name="Gerjan de Ruiter" userId="5d7c516b-9dcd-41a8-99d3-54425d29895b" providerId="ADAL" clId="{F6D06934-AC49-4754-99CC-934F5713297F}" dt="2023-05-09T12:45:30.768" v="470" actId="26606"/>
          <ac:spMkLst>
            <pc:docMk/>
            <pc:sldMk cId="3130504023" sldId="258"/>
            <ac:spMk id="19" creationId="{B537BDB5-F83C-33FB-4C72-7A4D09A1B098}"/>
          </ac:spMkLst>
        </pc:spChg>
        <pc:spChg chg="add">
          <ac:chgData name="Gerjan de Ruiter" userId="5d7c516b-9dcd-41a8-99d3-54425d29895b" providerId="ADAL" clId="{F6D06934-AC49-4754-99CC-934F5713297F}" dt="2023-05-09T12:45:32.371" v="473" actId="26606"/>
          <ac:spMkLst>
            <pc:docMk/>
            <pc:sldMk cId="3130504023" sldId="258"/>
            <ac:spMk id="23" creationId="{38F5F8E5-FE24-E454-9CE1-DFF6626C1BC2}"/>
          </ac:spMkLst>
        </pc:spChg>
        <pc:spChg chg="add">
          <ac:chgData name="Gerjan de Ruiter" userId="5d7c516b-9dcd-41a8-99d3-54425d29895b" providerId="ADAL" clId="{F6D06934-AC49-4754-99CC-934F5713297F}" dt="2023-05-09T12:45:32.371" v="473" actId="26606"/>
          <ac:spMkLst>
            <pc:docMk/>
            <pc:sldMk cId="3130504023" sldId="258"/>
            <ac:spMk id="25" creationId="{B537BDB5-F83C-33FB-4C72-7A4D09A1B098}"/>
          </ac:spMkLst>
        </pc:spChg>
        <pc:graphicFrameChg chg="add del">
          <ac:chgData name="Gerjan de Ruiter" userId="5d7c516b-9dcd-41a8-99d3-54425d29895b" providerId="ADAL" clId="{F6D06934-AC49-4754-99CC-934F5713297F}" dt="2023-05-09T12:45:32.314" v="472" actId="26606"/>
          <ac:graphicFrameMkLst>
            <pc:docMk/>
            <pc:sldMk cId="3130504023" sldId="258"/>
            <ac:graphicFrameMk id="21" creationId="{9E88403D-2A57-C573-68CE-2566CE9FBDA9}"/>
          </ac:graphicFrameMkLst>
        </pc:graphicFrameChg>
        <pc:picChg chg="add del">
          <ac:chgData name="Gerjan de Ruiter" userId="5d7c516b-9dcd-41a8-99d3-54425d29895b" providerId="ADAL" clId="{F6D06934-AC49-4754-99CC-934F5713297F}" dt="2023-05-09T12:45:26.555" v="464" actId="26606"/>
          <ac:picMkLst>
            <pc:docMk/>
            <pc:sldMk cId="3130504023" sldId="258"/>
            <ac:picMk id="7" creationId="{D6AE6484-A206-4FE6-F454-7FCA1BDEF9CE}"/>
          </ac:picMkLst>
        </pc:picChg>
        <pc:picChg chg="add del">
          <ac:chgData name="Gerjan de Ruiter" userId="5d7c516b-9dcd-41a8-99d3-54425d29895b" providerId="ADAL" clId="{F6D06934-AC49-4754-99CC-934F5713297F}" dt="2023-05-09T12:45:32.314" v="472" actId="26606"/>
          <ac:picMkLst>
            <pc:docMk/>
            <pc:sldMk cId="3130504023" sldId="258"/>
            <ac:picMk id="8" creationId="{8A6FB1DE-EADD-3A55-D1FB-47D4D002BE1A}"/>
          </ac:picMkLst>
        </pc:picChg>
        <pc:picChg chg="add del">
          <ac:chgData name="Gerjan de Ruiter" userId="5d7c516b-9dcd-41a8-99d3-54425d29895b" providerId="ADAL" clId="{F6D06934-AC49-4754-99CC-934F5713297F}" dt="2023-05-09T12:45:27.913" v="466" actId="26606"/>
          <ac:picMkLst>
            <pc:docMk/>
            <pc:sldMk cId="3130504023" sldId="258"/>
            <ac:picMk id="13" creationId="{82AEAD5D-C10F-7614-B074-0F4EB24422FF}"/>
          </ac:picMkLst>
        </pc:picChg>
        <pc:picChg chg="add del">
          <ac:chgData name="Gerjan de Ruiter" userId="5d7c516b-9dcd-41a8-99d3-54425d29895b" providerId="ADAL" clId="{F6D06934-AC49-4754-99CC-934F5713297F}" dt="2023-05-09T12:45:29.616" v="468" actId="26606"/>
          <ac:picMkLst>
            <pc:docMk/>
            <pc:sldMk cId="3130504023" sldId="258"/>
            <ac:picMk id="15" creationId="{9A399B67-DFA3-B8E4-0614-88954B5C75D6}"/>
          </ac:picMkLst>
        </pc:picChg>
        <pc:picChg chg="add del">
          <ac:chgData name="Gerjan de Ruiter" userId="5d7c516b-9dcd-41a8-99d3-54425d29895b" providerId="ADAL" clId="{F6D06934-AC49-4754-99CC-934F5713297F}" dt="2023-05-09T12:45:30.768" v="470" actId="26606"/>
          <ac:picMkLst>
            <pc:docMk/>
            <pc:sldMk cId="3130504023" sldId="258"/>
            <ac:picMk id="18" creationId="{D6AE6484-A206-4FE6-F454-7FCA1BDEF9CE}"/>
          </ac:picMkLst>
        </pc:picChg>
        <pc:picChg chg="add del">
          <ac:chgData name="Gerjan de Ruiter" userId="5d7c516b-9dcd-41a8-99d3-54425d29895b" providerId="ADAL" clId="{F6D06934-AC49-4754-99CC-934F5713297F}" dt="2023-05-09T12:45:34.295" v="474" actId="478"/>
          <ac:picMkLst>
            <pc:docMk/>
            <pc:sldMk cId="3130504023" sldId="258"/>
            <ac:picMk id="24" creationId="{D6AE6484-A206-4FE6-F454-7FCA1BDEF9CE}"/>
          </ac:picMkLst>
        </pc:picChg>
      </pc:sldChg>
      <pc:sldChg chg="modSp new mod">
        <pc:chgData name="Gerjan de Ruiter" userId="5d7c516b-9dcd-41a8-99d3-54425d29895b" providerId="ADAL" clId="{F6D06934-AC49-4754-99CC-934F5713297F}" dt="2023-05-09T13:17:50.987" v="658" actId="20577"/>
        <pc:sldMkLst>
          <pc:docMk/>
          <pc:sldMk cId="1420006679" sldId="259"/>
        </pc:sldMkLst>
        <pc:spChg chg="mod">
          <ac:chgData name="Gerjan de Ruiter" userId="5d7c516b-9dcd-41a8-99d3-54425d29895b" providerId="ADAL" clId="{F6D06934-AC49-4754-99CC-934F5713297F}" dt="2023-05-09T12:45:47.493" v="482" actId="20577"/>
          <ac:spMkLst>
            <pc:docMk/>
            <pc:sldMk cId="1420006679" sldId="259"/>
            <ac:spMk id="2" creationId="{0F834FCF-DAF9-A541-2510-CE3A6905E10C}"/>
          </ac:spMkLst>
        </pc:spChg>
        <pc:spChg chg="mod">
          <ac:chgData name="Gerjan de Ruiter" userId="5d7c516b-9dcd-41a8-99d3-54425d29895b" providerId="ADAL" clId="{F6D06934-AC49-4754-99CC-934F5713297F}" dt="2023-05-09T13:17:50.987" v="658" actId="20577"/>
          <ac:spMkLst>
            <pc:docMk/>
            <pc:sldMk cId="1420006679" sldId="259"/>
            <ac:spMk id="3" creationId="{3C700A5F-DB6D-BE70-29E4-7456F17084D4}"/>
          </ac:spMkLst>
        </pc:spChg>
      </pc:sldChg>
      <pc:sldChg chg="addSp delSp modSp new mod modClrScheme chgLayout">
        <pc:chgData name="Gerjan de Ruiter" userId="5d7c516b-9dcd-41a8-99d3-54425d29895b" providerId="ADAL" clId="{F6D06934-AC49-4754-99CC-934F5713297F}" dt="2023-05-09T13:24:29.947" v="1491" actId="20577"/>
        <pc:sldMkLst>
          <pc:docMk/>
          <pc:sldMk cId="4057539356" sldId="260"/>
        </pc:sldMkLst>
        <pc:spChg chg="del mod ord">
          <ac:chgData name="Gerjan de Ruiter" userId="5d7c516b-9dcd-41a8-99d3-54425d29895b" providerId="ADAL" clId="{F6D06934-AC49-4754-99CC-934F5713297F}" dt="2023-05-09T13:18:10.311" v="660" actId="700"/>
          <ac:spMkLst>
            <pc:docMk/>
            <pc:sldMk cId="4057539356" sldId="260"/>
            <ac:spMk id="2" creationId="{62C0CB2B-5517-28F7-B857-0D723B59B286}"/>
          </ac:spMkLst>
        </pc:spChg>
        <pc:spChg chg="del mod ord">
          <ac:chgData name="Gerjan de Ruiter" userId="5d7c516b-9dcd-41a8-99d3-54425d29895b" providerId="ADAL" clId="{F6D06934-AC49-4754-99CC-934F5713297F}" dt="2023-05-09T13:18:10.311" v="660" actId="700"/>
          <ac:spMkLst>
            <pc:docMk/>
            <pc:sldMk cId="4057539356" sldId="260"/>
            <ac:spMk id="3" creationId="{53A4A996-5A42-666D-E9A9-576B0002F743}"/>
          </ac:spMkLst>
        </pc:spChg>
        <pc:spChg chg="del mod ord">
          <ac:chgData name="Gerjan de Ruiter" userId="5d7c516b-9dcd-41a8-99d3-54425d29895b" providerId="ADAL" clId="{F6D06934-AC49-4754-99CC-934F5713297F}" dt="2023-05-09T13:18:10.311" v="660" actId="700"/>
          <ac:spMkLst>
            <pc:docMk/>
            <pc:sldMk cId="4057539356" sldId="260"/>
            <ac:spMk id="4" creationId="{FA32AFF9-E4DF-CF76-87D0-CA2688FD0BC8}"/>
          </ac:spMkLst>
        </pc:spChg>
        <pc:spChg chg="del mod ord">
          <ac:chgData name="Gerjan de Ruiter" userId="5d7c516b-9dcd-41a8-99d3-54425d29895b" providerId="ADAL" clId="{F6D06934-AC49-4754-99CC-934F5713297F}" dt="2023-05-09T13:18:10.311" v="660" actId="700"/>
          <ac:spMkLst>
            <pc:docMk/>
            <pc:sldMk cId="4057539356" sldId="260"/>
            <ac:spMk id="5" creationId="{39C30BC6-6837-A9D1-7CF0-18A68E7C5652}"/>
          </ac:spMkLst>
        </pc:spChg>
        <pc:spChg chg="add mod ord">
          <ac:chgData name="Gerjan de Ruiter" userId="5d7c516b-9dcd-41a8-99d3-54425d29895b" providerId="ADAL" clId="{F6D06934-AC49-4754-99CC-934F5713297F}" dt="2023-05-09T13:24:21.557" v="1475" actId="20577"/>
          <ac:spMkLst>
            <pc:docMk/>
            <pc:sldMk cId="4057539356" sldId="260"/>
            <ac:spMk id="6" creationId="{B762F778-67B2-B3A6-F62F-F9DF5C75705B}"/>
          </ac:spMkLst>
        </pc:spChg>
        <pc:spChg chg="add mod ord">
          <ac:chgData name="Gerjan de Ruiter" userId="5d7c516b-9dcd-41a8-99d3-54425d29895b" providerId="ADAL" clId="{F6D06934-AC49-4754-99CC-934F5713297F}" dt="2023-05-09T13:24:29.947" v="1491" actId="20577"/>
          <ac:spMkLst>
            <pc:docMk/>
            <pc:sldMk cId="4057539356" sldId="260"/>
            <ac:spMk id="7" creationId="{B5AA44AD-3F93-A195-F5A3-5C7158534F90}"/>
          </ac:spMkLst>
        </pc:spChg>
        <pc:spChg chg="add mod ord">
          <ac:chgData name="Gerjan de Ruiter" userId="5d7c516b-9dcd-41a8-99d3-54425d29895b" providerId="ADAL" clId="{F6D06934-AC49-4754-99CC-934F5713297F}" dt="2023-05-09T13:18:10.311" v="660" actId="700"/>
          <ac:spMkLst>
            <pc:docMk/>
            <pc:sldMk cId="4057539356" sldId="260"/>
            <ac:spMk id="8" creationId="{EBFEF106-B0CB-0219-D14C-F6D22206BCFB}"/>
          </ac:spMkLst>
        </pc:spChg>
        <pc:spChg chg="add mod ord">
          <ac:chgData name="Gerjan de Ruiter" userId="5d7c516b-9dcd-41a8-99d3-54425d29895b" providerId="ADAL" clId="{F6D06934-AC49-4754-99CC-934F5713297F}" dt="2023-05-09T13:18:10.311" v="660" actId="700"/>
          <ac:spMkLst>
            <pc:docMk/>
            <pc:sldMk cId="4057539356" sldId="260"/>
            <ac:spMk id="9" creationId="{21D36183-6CAF-EBAA-5073-F8BC6CC3EBDB}"/>
          </ac:spMkLst>
        </pc:spChg>
      </pc:sldChg>
      <pc:sldChg chg="modSp new mod">
        <pc:chgData name="Gerjan de Ruiter" userId="5d7c516b-9dcd-41a8-99d3-54425d29895b" providerId="ADAL" clId="{F6D06934-AC49-4754-99CC-934F5713297F}" dt="2023-05-09T13:27:11.037" v="1766" actId="20577"/>
        <pc:sldMkLst>
          <pc:docMk/>
          <pc:sldMk cId="1829376499" sldId="261"/>
        </pc:sldMkLst>
        <pc:spChg chg="mod">
          <ac:chgData name="Gerjan de Ruiter" userId="5d7c516b-9dcd-41a8-99d3-54425d29895b" providerId="ADAL" clId="{F6D06934-AC49-4754-99CC-934F5713297F}" dt="2023-05-09T13:27:11.037" v="1766" actId="20577"/>
          <ac:spMkLst>
            <pc:docMk/>
            <pc:sldMk cId="1829376499" sldId="261"/>
            <ac:spMk id="4" creationId="{5DD2ABA4-8F94-BBB7-1635-8A3F7BD0F4B6}"/>
          </ac:spMkLst>
        </pc:spChg>
        <pc:spChg chg="mod">
          <ac:chgData name="Gerjan de Ruiter" userId="5d7c516b-9dcd-41a8-99d3-54425d29895b" providerId="ADAL" clId="{F6D06934-AC49-4754-99CC-934F5713297F}" dt="2023-05-09T13:25:51.174" v="1519" actId="20577"/>
          <ac:spMkLst>
            <pc:docMk/>
            <pc:sldMk cId="1829376499" sldId="261"/>
            <ac:spMk id="5" creationId="{DD03802F-D673-3750-0BD2-C233C445C2A3}"/>
          </ac:spMkLst>
        </pc:spChg>
      </pc:sldChg>
      <pc:sldChg chg="modSp new mod ord modAnim">
        <pc:chgData name="Gerjan de Ruiter" userId="5d7c516b-9dcd-41a8-99d3-54425d29895b" providerId="ADAL" clId="{F6D06934-AC49-4754-99CC-934F5713297F}" dt="2023-05-09T13:40:42.415" v="3066"/>
        <pc:sldMkLst>
          <pc:docMk/>
          <pc:sldMk cId="2419259648" sldId="262"/>
        </pc:sldMkLst>
        <pc:spChg chg="mod">
          <ac:chgData name="Gerjan de Ruiter" userId="5d7c516b-9dcd-41a8-99d3-54425d29895b" providerId="ADAL" clId="{F6D06934-AC49-4754-99CC-934F5713297F}" dt="2023-05-09T13:23:20.496" v="1398" actId="20577"/>
          <ac:spMkLst>
            <pc:docMk/>
            <pc:sldMk cId="2419259648" sldId="262"/>
            <ac:spMk id="2" creationId="{EE9911AE-AC0F-01B8-94E5-0186223C3F47}"/>
          </ac:spMkLst>
        </pc:spChg>
        <pc:spChg chg="mod">
          <ac:chgData name="Gerjan de Ruiter" userId="5d7c516b-9dcd-41a8-99d3-54425d29895b" providerId="ADAL" clId="{F6D06934-AC49-4754-99CC-934F5713297F}" dt="2023-05-09T13:25:29.443" v="1505" actId="14100"/>
          <ac:spMkLst>
            <pc:docMk/>
            <pc:sldMk cId="2419259648" sldId="262"/>
            <ac:spMk id="3" creationId="{03AAC0A7-8F7B-20E1-D124-827E3EE3CEBB}"/>
          </ac:spMkLst>
        </pc:spChg>
      </pc:sldChg>
      <pc:sldChg chg="modSp add mod ord modAnim">
        <pc:chgData name="Gerjan de Ruiter" userId="5d7c516b-9dcd-41a8-99d3-54425d29895b" providerId="ADAL" clId="{F6D06934-AC49-4754-99CC-934F5713297F}" dt="2023-05-09T13:52:03.746" v="4422"/>
        <pc:sldMkLst>
          <pc:docMk/>
          <pc:sldMk cId="2810233327" sldId="263"/>
        </pc:sldMkLst>
        <pc:spChg chg="mod">
          <ac:chgData name="Gerjan de Ruiter" userId="5d7c516b-9dcd-41a8-99d3-54425d29895b" providerId="ADAL" clId="{F6D06934-AC49-4754-99CC-934F5713297F}" dt="2023-05-09T13:20:16.979" v="1134" actId="20577"/>
          <ac:spMkLst>
            <pc:docMk/>
            <pc:sldMk cId="2810233327" sldId="263"/>
            <ac:spMk id="2" creationId="{EE9911AE-AC0F-01B8-94E5-0186223C3F47}"/>
          </ac:spMkLst>
        </pc:spChg>
        <pc:spChg chg="mod">
          <ac:chgData name="Gerjan de Ruiter" userId="5d7c516b-9dcd-41a8-99d3-54425d29895b" providerId="ADAL" clId="{F6D06934-AC49-4754-99CC-934F5713297F}" dt="2023-05-09T13:19:54.159" v="1039" actId="20577"/>
          <ac:spMkLst>
            <pc:docMk/>
            <pc:sldMk cId="2810233327" sldId="263"/>
            <ac:spMk id="3" creationId="{03AAC0A7-8F7B-20E1-D124-827E3EE3CEBB}"/>
          </ac:spMkLst>
        </pc:spChg>
      </pc:sldChg>
      <pc:sldChg chg="add del">
        <pc:chgData name="Gerjan de Ruiter" userId="5d7c516b-9dcd-41a8-99d3-54425d29895b" providerId="ADAL" clId="{F6D06934-AC49-4754-99CC-934F5713297F}" dt="2023-05-09T13:22:18.854" v="1177" actId="47"/>
        <pc:sldMkLst>
          <pc:docMk/>
          <pc:sldMk cId="375127320" sldId="264"/>
        </pc:sldMkLst>
      </pc:sldChg>
      <pc:sldChg chg="addSp delSp modSp new mod ord modClrScheme modAnim chgLayout">
        <pc:chgData name="Gerjan de Ruiter" userId="5d7c516b-9dcd-41a8-99d3-54425d29895b" providerId="ADAL" clId="{F6D06934-AC49-4754-99CC-934F5713297F}" dt="2023-05-09T13:40:54.631" v="3068"/>
        <pc:sldMkLst>
          <pc:docMk/>
          <pc:sldMk cId="2149239083" sldId="264"/>
        </pc:sldMkLst>
        <pc:spChg chg="mod ord">
          <ac:chgData name="Gerjan de Ruiter" userId="5d7c516b-9dcd-41a8-99d3-54425d29895b" providerId="ADAL" clId="{F6D06934-AC49-4754-99CC-934F5713297F}" dt="2023-05-09T13:30:19.050" v="2086" actId="26606"/>
          <ac:spMkLst>
            <pc:docMk/>
            <pc:sldMk cId="2149239083" sldId="264"/>
            <ac:spMk id="2" creationId="{AC780FB2-5F50-BF35-D22F-DF3F196479D2}"/>
          </ac:spMkLst>
        </pc:spChg>
        <pc:spChg chg="del">
          <ac:chgData name="Gerjan de Ruiter" userId="5d7c516b-9dcd-41a8-99d3-54425d29895b" providerId="ADAL" clId="{F6D06934-AC49-4754-99CC-934F5713297F}" dt="2023-05-09T13:27:45.211" v="1791"/>
          <ac:spMkLst>
            <pc:docMk/>
            <pc:sldMk cId="2149239083" sldId="264"/>
            <ac:spMk id="3" creationId="{38032F0B-F45A-4EFD-DF9F-1C6AB063F4F1}"/>
          </ac:spMkLst>
        </pc:spChg>
        <pc:spChg chg="add del mod">
          <ac:chgData name="Gerjan de Ruiter" userId="5d7c516b-9dcd-41a8-99d3-54425d29895b" providerId="ADAL" clId="{F6D06934-AC49-4754-99CC-934F5713297F}" dt="2023-05-09T13:27:45.211" v="1791"/>
          <ac:spMkLst>
            <pc:docMk/>
            <pc:sldMk cId="2149239083" sldId="264"/>
            <ac:spMk id="4" creationId="{04C86C3B-A205-E146-D989-A68AF856817A}"/>
          </ac:spMkLst>
        </pc:spChg>
        <pc:spChg chg="add del mod ord">
          <ac:chgData name="Gerjan de Ruiter" userId="5d7c516b-9dcd-41a8-99d3-54425d29895b" providerId="ADAL" clId="{F6D06934-AC49-4754-99CC-934F5713297F}" dt="2023-05-09T13:27:49.331" v="1792" actId="700"/>
          <ac:spMkLst>
            <pc:docMk/>
            <pc:sldMk cId="2149239083" sldId="264"/>
            <ac:spMk id="5" creationId="{A07C3586-B4C3-399E-FB6A-3863681E8F5E}"/>
          </ac:spMkLst>
        </pc:spChg>
        <pc:spChg chg="add mod ord">
          <ac:chgData name="Gerjan de Ruiter" userId="5d7c516b-9dcd-41a8-99d3-54425d29895b" providerId="ADAL" clId="{F6D06934-AC49-4754-99CC-934F5713297F}" dt="2023-05-09T13:31:58.891" v="2367" actId="27636"/>
          <ac:spMkLst>
            <pc:docMk/>
            <pc:sldMk cId="2149239083" sldId="264"/>
            <ac:spMk id="6" creationId="{177816A0-48EC-E74E-F68B-206C2BD9ABDD}"/>
          </ac:spMkLst>
        </pc:spChg>
        <pc:spChg chg="add mod">
          <ac:chgData name="Gerjan de Ruiter" userId="5d7c516b-9dcd-41a8-99d3-54425d29895b" providerId="ADAL" clId="{F6D06934-AC49-4754-99CC-934F5713297F}" dt="2023-05-09T13:30:19.050" v="2086" actId="26606"/>
          <ac:spMkLst>
            <pc:docMk/>
            <pc:sldMk cId="2149239083" sldId="264"/>
            <ac:spMk id="12" creationId="{9EDEF4B4-9ED2-204D-3C65-61C43B0ED568}"/>
          </ac:spMkLst>
        </pc:spChg>
        <pc:picChg chg="add">
          <ac:chgData name="Gerjan de Ruiter" userId="5d7c516b-9dcd-41a8-99d3-54425d29895b" providerId="ADAL" clId="{F6D06934-AC49-4754-99CC-934F5713297F}" dt="2023-05-09T13:30:19.050" v="2086" actId="26606"/>
          <ac:picMkLst>
            <pc:docMk/>
            <pc:sldMk cId="2149239083" sldId="264"/>
            <ac:picMk id="8" creationId="{5D7314C2-8C58-78E6-C443-09B397AA4697}"/>
          </ac:picMkLst>
        </pc:picChg>
      </pc:sldChg>
      <pc:sldChg chg="modSp add mod modAnim">
        <pc:chgData name="Gerjan de Ruiter" userId="5d7c516b-9dcd-41a8-99d3-54425d29895b" providerId="ADAL" clId="{F6D06934-AC49-4754-99CC-934F5713297F}" dt="2023-05-09T13:44:51.046" v="3593" actId="20577"/>
        <pc:sldMkLst>
          <pc:docMk/>
          <pc:sldMk cId="2897529469" sldId="265"/>
        </pc:sldMkLst>
        <pc:spChg chg="mod">
          <ac:chgData name="Gerjan de Ruiter" userId="5d7c516b-9dcd-41a8-99d3-54425d29895b" providerId="ADAL" clId="{F6D06934-AC49-4754-99CC-934F5713297F}" dt="2023-05-09T13:44:51.046" v="3593" actId="20577"/>
          <ac:spMkLst>
            <pc:docMk/>
            <pc:sldMk cId="2897529469" sldId="265"/>
            <ac:spMk id="2" creationId="{EE9911AE-AC0F-01B8-94E5-0186223C3F47}"/>
          </ac:spMkLst>
        </pc:spChg>
        <pc:spChg chg="mod">
          <ac:chgData name="Gerjan de Ruiter" userId="5d7c516b-9dcd-41a8-99d3-54425d29895b" providerId="ADAL" clId="{F6D06934-AC49-4754-99CC-934F5713297F}" dt="2023-05-09T13:44:01.437" v="3369" actId="20577"/>
          <ac:spMkLst>
            <pc:docMk/>
            <pc:sldMk cId="2897529469" sldId="265"/>
            <ac:spMk id="3" creationId="{03AAC0A7-8F7B-20E1-D124-827E3EE3CEBB}"/>
          </ac:spMkLst>
        </pc:spChg>
      </pc:sldChg>
      <pc:sldChg chg="modSp add del mod">
        <pc:chgData name="Gerjan de Ruiter" userId="5d7c516b-9dcd-41a8-99d3-54425d29895b" providerId="ADAL" clId="{F6D06934-AC49-4754-99CC-934F5713297F}" dt="2023-05-09T13:40:15.566" v="3062" actId="47"/>
        <pc:sldMkLst>
          <pc:docMk/>
          <pc:sldMk cId="3583270703" sldId="266"/>
        </pc:sldMkLst>
        <pc:spChg chg="mod">
          <ac:chgData name="Gerjan de Ruiter" userId="5d7c516b-9dcd-41a8-99d3-54425d29895b" providerId="ADAL" clId="{F6D06934-AC49-4754-99CC-934F5713297F}" dt="2023-05-09T13:39:39.271" v="3052" actId="21"/>
          <ac:spMkLst>
            <pc:docMk/>
            <pc:sldMk cId="3583270703" sldId="266"/>
            <ac:spMk id="3" creationId="{03AAC0A7-8F7B-20E1-D124-827E3EE3CEBB}"/>
          </ac:spMkLst>
        </pc:spChg>
      </pc:sldChg>
      <pc:sldChg chg="modSp add del mod">
        <pc:chgData name="Gerjan de Ruiter" userId="5d7c516b-9dcd-41a8-99d3-54425d29895b" providerId="ADAL" clId="{F6D06934-AC49-4754-99CC-934F5713297F}" dt="2023-05-09T13:40:15.915" v="3063" actId="47"/>
        <pc:sldMkLst>
          <pc:docMk/>
          <pc:sldMk cId="1183815958" sldId="267"/>
        </pc:sldMkLst>
        <pc:spChg chg="mod">
          <ac:chgData name="Gerjan de Ruiter" userId="5d7c516b-9dcd-41a8-99d3-54425d29895b" providerId="ADAL" clId="{F6D06934-AC49-4754-99CC-934F5713297F}" dt="2023-05-09T13:39:47.537" v="3055" actId="21"/>
          <ac:spMkLst>
            <pc:docMk/>
            <pc:sldMk cId="1183815958" sldId="267"/>
            <ac:spMk id="3" creationId="{03AAC0A7-8F7B-20E1-D124-827E3EE3CEBB}"/>
          </ac:spMkLst>
        </pc:spChg>
      </pc:sldChg>
      <pc:sldChg chg="modSp add del mod">
        <pc:chgData name="Gerjan de Ruiter" userId="5d7c516b-9dcd-41a8-99d3-54425d29895b" providerId="ADAL" clId="{F6D06934-AC49-4754-99CC-934F5713297F}" dt="2023-05-09T13:40:16.238" v="3064" actId="47"/>
        <pc:sldMkLst>
          <pc:docMk/>
          <pc:sldMk cId="1370870685" sldId="268"/>
        </pc:sldMkLst>
        <pc:spChg chg="mod">
          <ac:chgData name="Gerjan de Ruiter" userId="5d7c516b-9dcd-41a8-99d3-54425d29895b" providerId="ADAL" clId="{F6D06934-AC49-4754-99CC-934F5713297F}" dt="2023-05-09T13:39:55.156" v="3058" actId="21"/>
          <ac:spMkLst>
            <pc:docMk/>
            <pc:sldMk cId="1370870685" sldId="268"/>
            <ac:spMk id="3" creationId="{03AAC0A7-8F7B-20E1-D124-827E3EE3CEBB}"/>
          </ac:spMkLst>
        </pc:spChg>
      </pc:sldChg>
      <pc:sldChg chg="addSp delSp modSp new mod modClrScheme chgLayout">
        <pc:chgData name="Gerjan de Ruiter" userId="5d7c516b-9dcd-41a8-99d3-54425d29895b" providerId="ADAL" clId="{F6D06934-AC49-4754-99CC-934F5713297F}" dt="2023-05-09T13:42:45.425" v="3262" actId="113"/>
        <pc:sldMkLst>
          <pc:docMk/>
          <pc:sldMk cId="1034992694" sldId="269"/>
        </pc:sldMkLst>
        <pc:spChg chg="del">
          <ac:chgData name="Gerjan de Ruiter" userId="5d7c516b-9dcd-41a8-99d3-54425d29895b" providerId="ADAL" clId="{F6D06934-AC49-4754-99CC-934F5713297F}" dt="2023-05-09T13:38:40.717" v="2891" actId="700"/>
          <ac:spMkLst>
            <pc:docMk/>
            <pc:sldMk cId="1034992694" sldId="269"/>
            <ac:spMk id="2" creationId="{9789718E-BAA5-B1BA-58EB-3107741A5DB4}"/>
          </ac:spMkLst>
        </pc:spChg>
        <pc:spChg chg="del">
          <ac:chgData name="Gerjan de Ruiter" userId="5d7c516b-9dcd-41a8-99d3-54425d29895b" providerId="ADAL" clId="{F6D06934-AC49-4754-99CC-934F5713297F}" dt="2023-05-09T13:38:40.717" v="2891" actId="700"/>
          <ac:spMkLst>
            <pc:docMk/>
            <pc:sldMk cId="1034992694" sldId="269"/>
            <ac:spMk id="3" creationId="{BADD2B19-A74E-4D59-CD4B-403A3F967B4D}"/>
          </ac:spMkLst>
        </pc:spChg>
        <pc:spChg chg="del">
          <ac:chgData name="Gerjan de Ruiter" userId="5d7c516b-9dcd-41a8-99d3-54425d29895b" providerId="ADAL" clId="{F6D06934-AC49-4754-99CC-934F5713297F}" dt="2023-05-09T13:38:40.717" v="2891" actId="700"/>
          <ac:spMkLst>
            <pc:docMk/>
            <pc:sldMk cId="1034992694" sldId="269"/>
            <ac:spMk id="4" creationId="{7E61060D-7668-AFBD-A2F9-825C43E2FF80}"/>
          </ac:spMkLst>
        </pc:spChg>
        <pc:spChg chg="del">
          <ac:chgData name="Gerjan de Ruiter" userId="5d7c516b-9dcd-41a8-99d3-54425d29895b" providerId="ADAL" clId="{F6D06934-AC49-4754-99CC-934F5713297F}" dt="2023-05-09T13:38:40.717" v="2891" actId="700"/>
          <ac:spMkLst>
            <pc:docMk/>
            <pc:sldMk cId="1034992694" sldId="269"/>
            <ac:spMk id="5" creationId="{990068B2-C4DF-400D-76F2-E971A02A1CE4}"/>
          </ac:spMkLst>
        </pc:spChg>
        <pc:spChg chg="add del mod ord">
          <ac:chgData name="Gerjan de Ruiter" userId="5d7c516b-9dcd-41a8-99d3-54425d29895b" providerId="ADAL" clId="{F6D06934-AC49-4754-99CC-934F5713297F}" dt="2023-05-09T13:38:51.045" v="2892" actId="700"/>
          <ac:spMkLst>
            <pc:docMk/>
            <pc:sldMk cId="1034992694" sldId="269"/>
            <ac:spMk id="6" creationId="{C970BC91-DFDB-3478-DBED-76C313181270}"/>
          </ac:spMkLst>
        </pc:spChg>
        <pc:spChg chg="add del mod ord">
          <ac:chgData name="Gerjan de Ruiter" userId="5d7c516b-9dcd-41a8-99d3-54425d29895b" providerId="ADAL" clId="{F6D06934-AC49-4754-99CC-934F5713297F}" dt="2023-05-09T13:38:51.045" v="2892" actId="700"/>
          <ac:spMkLst>
            <pc:docMk/>
            <pc:sldMk cId="1034992694" sldId="269"/>
            <ac:spMk id="7" creationId="{7843B5A0-F615-4544-42F3-31C742234167}"/>
          </ac:spMkLst>
        </pc:spChg>
        <pc:spChg chg="add del mod ord">
          <ac:chgData name="Gerjan de Ruiter" userId="5d7c516b-9dcd-41a8-99d3-54425d29895b" providerId="ADAL" clId="{F6D06934-AC49-4754-99CC-934F5713297F}" dt="2023-05-09T13:38:51.045" v="2892" actId="700"/>
          <ac:spMkLst>
            <pc:docMk/>
            <pc:sldMk cId="1034992694" sldId="269"/>
            <ac:spMk id="8" creationId="{4967531E-6D08-FAF8-8026-C8FCB0BC5D78}"/>
          </ac:spMkLst>
        </pc:spChg>
        <pc:spChg chg="add del mod ord">
          <ac:chgData name="Gerjan de Ruiter" userId="5d7c516b-9dcd-41a8-99d3-54425d29895b" providerId="ADAL" clId="{F6D06934-AC49-4754-99CC-934F5713297F}" dt="2023-05-09T13:38:51.045" v="2892" actId="700"/>
          <ac:spMkLst>
            <pc:docMk/>
            <pc:sldMk cId="1034992694" sldId="269"/>
            <ac:spMk id="9" creationId="{4D7F27CE-8670-95C3-39BF-CBBAD249E457}"/>
          </ac:spMkLst>
        </pc:spChg>
        <pc:spChg chg="add mod ord">
          <ac:chgData name="Gerjan de Ruiter" userId="5d7c516b-9dcd-41a8-99d3-54425d29895b" providerId="ADAL" clId="{F6D06934-AC49-4754-99CC-934F5713297F}" dt="2023-05-09T13:39:13.054" v="2988" actId="20577"/>
          <ac:spMkLst>
            <pc:docMk/>
            <pc:sldMk cId="1034992694" sldId="269"/>
            <ac:spMk id="10" creationId="{55B69C10-C4B9-4E1A-60E3-14B3E50F1EEA}"/>
          </ac:spMkLst>
        </pc:spChg>
        <pc:spChg chg="add mod ord">
          <ac:chgData name="Gerjan de Ruiter" userId="5d7c516b-9dcd-41a8-99d3-54425d29895b" providerId="ADAL" clId="{F6D06934-AC49-4754-99CC-934F5713297F}" dt="2023-05-09T13:42:45.425" v="3262" actId="113"/>
          <ac:spMkLst>
            <pc:docMk/>
            <pc:sldMk cId="1034992694" sldId="269"/>
            <ac:spMk id="11" creationId="{7544B306-5949-1577-724E-49F421FE449C}"/>
          </ac:spMkLst>
        </pc:spChg>
        <pc:spChg chg="add mod ord">
          <ac:chgData name="Gerjan de Ruiter" userId="5d7c516b-9dcd-41a8-99d3-54425d29895b" providerId="ADAL" clId="{F6D06934-AC49-4754-99CC-934F5713297F}" dt="2023-05-09T13:38:51.045" v="2892" actId="700"/>
          <ac:spMkLst>
            <pc:docMk/>
            <pc:sldMk cId="1034992694" sldId="269"/>
            <ac:spMk id="12" creationId="{70D7B793-6DBC-60E3-B004-7C7393556D29}"/>
          </ac:spMkLst>
        </pc:spChg>
        <pc:spChg chg="add mod ord">
          <ac:chgData name="Gerjan de Ruiter" userId="5d7c516b-9dcd-41a8-99d3-54425d29895b" providerId="ADAL" clId="{F6D06934-AC49-4754-99CC-934F5713297F}" dt="2023-05-09T13:38:51.045" v="2892" actId="700"/>
          <ac:spMkLst>
            <pc:docMk/>
            <pc:sldMk cId="1034992694" sldId="269"/>
            <ac:spMk id="13" creationId="{D57DB30A-BECA-5107-1B62-DD2A4D6FC316}"/>
          </ac:spMkLst>
        </pc:spChg>
      </pc:sldChg>
      <pc:sldChg chg="addSp delSp modSp add mod modClrScheme chgLayout">
        <pc:chgData name="Gerjan de Ruiter" userId="5d7c516b-9dcd-41a8-99d3-54425d29895b" providerId="ADAL" clId="{F6D06934-AC49-4754-99CC-934F5713297F}" dt="2023-05-09T13:46:16.794" v="3850" actId="26606"/>
        <pc:sldMkLst>
          <pc:docMk/>
          <pc:sldMk cId="2897590083" sldId="270"/>
        </pc:sldMkLst>
        <pc:spChg chg="del">
          <ac:chgData name="Gerjan de Ruiter" userId="5d7c516b-9dcd-41a8-99d3-54425d29895b" providerId="ADAL" clId="{F6D06934-AC49-4754-99CC-934F5713297F}" dt="2023-05-09T13:46:16.794" v="3850" actId="26606"/>
          <ac:spMkLst>
            <pc:docMk/>
            <pc:sldMk cId="2897590083" sldId="270"/>
            <ac:spMk id="2" creationId="{D6344F28-A455-A9AB-A3A7-40C008132A4E}"/>
          </ac:spMkLst>
        </pc:spChg>
        <pc:spChg chg="del">
          <ac:chgData name="Gerjan de Ruiter" userId="5d7c516b-9dcd-41a8-99d3-54425d29895b" providerId="ADAL" clId="{F6D06934-AC49-4754-99CC-934F5713297F}" dt="2023-05-09T13:46:16.794" v="3850" actId="26606"/>
          <ac:spMkLst>
            <pc:docMk/>
            <pc:sldMk cId="2897590083" sldId="270"/>
            <ac:spMk id="3" creationId="{30680B8F-49C3-C1D9-986C-04D8E4D6C2BB}"/>
          </ac:spMkLst>
        </pc:spChg>
        <pc:spChg chg="mod ord">
          <ac:chgData name="Gerjan de Ruiter" userId="5d7c516b-9dcd-41a8-99d3-54425d29895b" providerId="ADAL" clId="{F6D06934-AC49-4754-99CC-934F5713297F}" dt="2023-05-09T13:46:16.794" v="3850" actId="26606"/>
          <ac:spMkLst>
            <pc:docMk/>
            <pc:sldMk cId="2897590083" sldId="270"/>
            <ac:spMk id="4" creationId="{5DD2ABA4-8F94-BBB7-1635-8A3F7BD0F4B6}"/>
          </ac:spMkLst>
        </pc:spChg>
        <pc:spChg chg="mod">
          <ac:chgData name="Gerjan de Ruiter" userId="5d7c516b-9dcd-41a8-99d3-54425d29895b" providerId="ADAL" clId="{F6D06934-AC49-4754-99CC-934F5713297F}" dt="2023-05-09T13:46:16.794" v="3850" actId="26606"/>
          <ac:spMkLst>
            <pc:docMk/>
            <pc:sldMk cId="2897590083" sldId="270"/>
            <ac:spMk id="5" creationId="{DD03802F-D673-3750-0BD2-C233C445C2A3}"/>
          </ac:spMkLst>
        </pc:spChg>
        <pc:spChg chg="add mod">
          <ac:chgData name="Gerjan de Ruiter" userId="5d7c516b-9dcd-41a8-99d3-54425d29895b" providerId="ADAL" clId="{F6D06934-AC49-4754-99CC-934F5713297F}" dt="2023-05-09T13:46:16.794" v="3850" actId="26606"/>
          <ac:spMkLst>
            <pc:docMk/>
            <pc:sldMk cId="2897590083" sldId="270"/>
            <ac:spMk id="10" creationId="{C3A12152-8CAA-0140-7A8F-00B7A9B0356B}"/>
          </ac:spMkLst>
        </pc:spChg>
      </pc:sldChg>
      <pc:sldChg chg="add del">
        <pc:chgData name="Gerjan de Ruiter" userId="5d7c516b-9dcd-41a8-99d3-54425d29895b" providerId="ADAL" clId="{F6D06934-AC49-4754-99CC-934F5713297F}" dt="2023-05-09T13:41:24.014" v="3070"/>
        <pc:sldMkLst>
          <pc:docMk/>
          <pc:sldMk cId="3990481430" sldId="270"/>
        </pc:sldMkLst>
      </pc:sldChg>
      <pc:sldChg chg="modSp add del mod">
        <pc:chgData name="Gerjan de Ruiter" userId="5d7c516b-9dcd-41a8-99d3-54425d29895b" providerId="ADAL" clId="{F6D06934-AC49-4754-99CC-934F5713297F}" dt="2023-05-09T13:46:32.899" v="3853" actId="47"/>
        <pc:sldMkLst>
          <pc:docMk/>
          <pc:sldMk cId="3199605393" sldId="271"/>
        </pc:sldMkLst>
        <pc:spChg chg="mod">
          <ac:chgData name="Gerjan de Ruiter" userId="5d7c516b-9dcd-41a8-99d3-54425d29895b" providerId="ADAL" clId="{F6D06934-AC49-4754-99CC-934F5713297F}" dt="2023-05-09T13:42:01.346" v="3126" actId="20577"/>
          <ac:spMkLst>
            <pc:docMk/>
            <pc:sldMk cId="3199605393" sldId="271"/>
            <ac:spMk id="4" creationId="{5DD2ABA4-8F94-BBB7-1635-8A3F7BD0F4B6}"/>
          </ac:spMkLst>
        </pc:spChg>
        <pc:spChg chg="mod">
          <ac:chgData name="Gerjan de Ruiter" userId="5d7c516b-9dcd-41a8-99d3-54425d29895b" providerId="ADAL" clId="{F6D06934-AC49-4754-99CC-934F5713297F}" dt="2023-05-09T13:41:50.948" v="3113" actId="20577"/>
          <ac:spMkLst>
            <pc:docMk/>
            <pc:sldMk cId="3199605393" sldId="271"/>
            <ac:spMk id="5" creationId="{DD03802F-D673-3750-0BD2-C233C445C2A3}"/>
          </ac:spMkLst>
        </pc:spChg>
      </pc:sldChg>
      <pc:sldChg chg="modSp add del mod">
        <pc:chgData name="Gerjan de Ruiter" userId="5d7c516b-9dcd-41a8-99d3-54425d29895b" providerId="ADAL" clId="{F6D06934-AC49-4754-99CC-934F5713297F}" dt="2023-05-09T13:46:33.681" v="3854" actId="47"/>
        <pc:sldMkLst>
          <pc:docMk/>
          <pc:sldMk cId="1749902043" sldId="272"/>
        </pc:sldMkLst>
        <pc:spChg chg="mod">
          <ac:chgData name="Gerjan de Ruiter" userId="5d7c516b-9dcd-41a8-99d3-54425d29895b" providerId="ADAL" clId="{F6D06934-AC49-4754-99CC-934F5713297F}" dt="2023-05-09T13:41:59.406" v="3125" actId="20577"/>
          <ac:spMkLst>
            <pc:docMk/>
            <pc:sldMk cId="1749902043" sldId="272"/>
            <ac:spMk id="4" creationId="{5DD2ABA4-8F94-BBB7-1635-8A3F7BD0F4B6}"/>
          </ac:spMkLst>
        </pc:spChg>
        <pc:spChg chg="mod">
          <ac:chgData name="Gerjan de Ruiter" userId="5d7c516b-9dcd-41a8-99d3-54425d29895b" providerId="ADAL" clId="{F6D06934-AC49-4754-99CC-934F5713297F}" dt="2023-05-09T13:41:56.356" v="3124" actId="20577"/>
          <ac:spMkLst>
            <pc:docMk/>
            <pc:sldMk cId="1749902043" sldId="272"/>
            <ac:spMk id="5" creationId="{DD03802F-D673-3750-0BD2-C233C445C2A3}"/>
          </ac:spMkLst>
        </pc:spChg>
      </pc:sldChg>
      <pc:sldChg chg="modSp add mod">
        <pc:chgData name="Gerjan de Ruiter" userId="5d7c516b-9dcd-41a8-99d3-54425d29895b" providerId="ADAL" clId="{F6D06934-AC49-4754-99CC-934F5713297F}" dt="2023-05-09T13:47:18.435" v="4015" actId="20577"/>
        <pc:sldMkLst>
          <pc:docMk/>
          <pc:sldMk cId="2434774012" sldId="273"/>
        </pc:sldMkLst>
        <pc:spChg chg="mod">
          <ac:chgData name="Gerjan de Ruiter" userId="5d7c516b-9dcd-41a8-99d3-54425d29895b" providerId="ADAL" clId="{F6D06934-AC49-4754-99CC-934F5713297F}" dt="2023-05-09T13:47:18.435" v="4015" actId="20577"/>
          <ac:spMkLst>
            <pc:docMk/>
            <pc:sldMk cId="2434774012" sldId="273"/>
            <ac:spMk id="4" creationId="{5DD2ABA4-8F94-BBB7-1635-8A3F7BD0F4B6}"/>
          </ac:spMkLst>
        </pc:spChg>
        <pc:spChg chg="mod">
          <ac:chgData name="Gerjan de Ruiter" userId="5d7c516b-9dcd-41a8-99d3-54425d29895b" providerId="ADAL" clId="{F6D06934-AC49-4754-99CC-934F5713297F}" dt="2023-05-09T13:46:43.658" v="3865" actId="20577"/>
          <ac:spMkLst>
            <pc:docMk/>
            <pc:sldMk cId="2434774012" sldId="273"/>
            <ac:spMk id="5" creationId="{DD03802F-D673-3750-0BD2-C233C445C2A3}"/>
          </ac:spMkLst>
        </pc:spChg>
      </pc:sldChg>
      <pc:sldChg chg="modSp add mod">
        <pc:chgData name="Gerjan de Ruiter" userId="5d7c516b-9dcd-41a8-99d3-54425d29895b" providerId="ADAL" clId="{F6D06934-AC49-4754-99CC-934F5713297F}" dt="2023-05-09T13:47:46.829" v="4117" actId="20577"/>
        <pc:sldMkLst>
          <pc:docMk/>
          <pc:sldMk cId="1406615583" sldId="274"/>
        </pc:sldMkLst>
        <pc:spChg chg="mod">
          <ac:chgData name="Gerjan de Ruiter" userId="5d7c516b-9dcd-41a8-99d3-54425d29895b" providerId="ADAL" clId="{F6D06934-AC49-4754-99CC-934F5713297F}" dt="2023-05-09T13:47:46.829" v="4117" actId="20577"/>
          <ac:spMkLst>
            <pc:docMk/>
            <pc:sldMk cId="1406615583" sldId="274"/>
            <ac:spMk id="4" creationId="{5DD2ABA4-8F94-BBB7-1635-8A3F7BD0F4B6}"/>
          </ac:spMkLst>
        </pc:spChg>
        <pc:spChg chg="mod">
          <ac:chgData name="Gerjan de Ruiter" userId="5d7c516b-9dcd-41a8-99d3-54425d29895b" providerId="ADAL" clId="{F6D06934-AC49-4754-99CC-934F5713297F}" dt="2023-05-09T13:47:26.081" v="4026" actId="20577"/>
          <ac:spMkLst>
            <pc:docMk/>
            <pc:sldMk cId="1406615583" sldId="274"/>
            <ac:spMk id="5" creationId="{DD03802F-D673-3750-0BD2-C233C445C2A3}"/>
          </ac:spMkLst>
        </pc:spChg>
      </pc:sldChg>
      <pc:sldChg chg="addSp delSp modSp add mod">
        <pc:chgData name="Gerjan de Ruiter" userId="5d7c516b-9dcd-41a8-99d3-54425d29895b" providerId="ADAL" clId="{F6D06934-AC49-4754-99CC-934F5713297F}" dt="2023-05-09T13:53:28.559" v="4434" actId="20577"/>
        <pc:sldMkLst>
          <pc:docMk/>
          <pc:sldMk cId="2589608234" sldId="275"/>
        </pc:sldMkLst>
        <pc:spChg chg="mod">
          <ac:chgData name="Gerjan de Ruiter" userId="5d7c516b-9dcd-41a8-99d3-54425d29895b" providerId="ADAL" clId="{F6D06934-AC49-4754-99CC-934F5713297F}" dt="2023-05-09T13:53:28.559" v="4434" actId="20577"/>
          <ac:spMkLst>
            <pc:docMk/>
            <pc:sldMk cId="2589608234" sldId="275"/>
            <ac:spMk id="4" creationId="{5DD2ABA4-8F94-BBB7-1635-8A3F7BD0F4B6}"/>
          </ac:spMkLst>
        </pc:spChg>
        <pc:spChg chg="mod">
          <ac:chgData name="Gerjan de Ruiter" userId="5d7c516b-9dcd-41a8-99d3-54425d29895b" providerId="ADAL" clId="{F6D06934-AC49-4754-99CC-934F5713297F}" dt="2023-05-09T13:47:55.182" v="4144" actId="20577"/>
          <ac:spMkLst>
            <pc:docMk/>
            <pc:sldMk cId="2589608234" sldId="275"/>
            <ac:spMk id="5" creationId="{DD03802F-D673-3750-0BD2-C233C445C2A3}"/>
          </ac:spMkLst>
        </pc:spChg>
        <pc:spChg chg="del">
          <ac:chgData name="Gerjan de Ruiter" userId="5d7c516b-9dcd-41a8-99d3-54425d29895b" providerId="ADAL" clId="{F6D06934-AC49-4754-99CC-934F5713297F}" dt="2023-05-09T13:53:11.224" v="4429"/>
          <ac:spMkLst>
            <pc:docMk/>
            <pc:sldMk cId="2589608234" sldId="275"/>
            <ac:spMk id="10" creationId="{C3A12152-8CAA-0140-7A8F-00B7A9B0356B}"/>
          </ac:spMkLst>
        </pc:spChg>
        <pc:graphicFrameChg chg="add mod">
          <ac:chgData name="Gerjan de Ruiter" userId="5d7c516b-9dcd-41a8-99d3-54425d29895b" providerId="ADAL" clId="{F6D06934-AC49-4754-99CC-934F5713297F}" dt="2023-05-09T13:53:22.320" v="4432" actId="14100"/>
          <ac:graphicFrameMkLst>
            <pc:docMk/>
            <pc:sldMk cId="2589608234" sldId="275"/>
            <ac:graphicFrameMk id="2" creationId="{D5665350-D785-2364-9B5B-44D3433AF058}"/>
          </ac:graphicFrameMkLst>
        </pc:graphicFrameChg>
      </pc:sldChg>
      <pc:sldChg chg="add ord">
        <pc:chgData name="Gerjan de Ruiter" userId="5d7c516b-9dcd-41a8-99d3-54425d29895b" providerId="ADAL" clId="{F6D06934-AC49-4754-99CC-934F5713297F}" dt="2023-05-09T13:52:18.523" v="4424"/>
        <pc:sldMkLst>
          <pc:docMk/>
          <pc:sldMk cId="3698492945" sldId="356"/>
        </pc:sldMkLst>
      </pc:sldChg>
      <pc:sldChg chg="addSp delSp modSp new mod ord modAnim">
        <pc:chgData name="Gerjan de Ruiter" userId="5d7c516b-9dcd-41a8-99d3-54425d29895b" providerId="ADAL" clId="{F6D06934-AC49-4754-99CC-934F5713297F}" dt="2023-05-09T13:52:24.996" v="4428"/>
        <pc:sldMkLst>
          <pc:docMk/>
          <pc:sldMk cId="1296333474" sldId="357"/>
        </pc:sldMkLst>
        <pc:spChg chg="mod">
          <ac:chgData name="Gerjan de Ruiter" userId="5d7c516b-9dcd-41a8-99d3-54425d29895b" providerId="ADAL" clId="{F6D06934-AC49-4754-99CC-934F5713297F}" dt="2023-05-09T13:50:34.797" v="4402" actId="20577"/>
          <ac:spMkLst>
            <pc:docMk/>
            <pc:sldMk cId="1296333474" sldId="357"/>
            <ac:spMk id="2" creationId="{69B70ECE-A1AE-15CA-DA5E-CE071DCB1537}"/>
          </ac:spMkLst>
        </pc:spChg>
        <pc:spChg chg="del">
          <ac:chgData name="Gerjan de Ruiter" userId="5d7c516b-9dcd-41a8-99d3-54425d29895b" providerId="ADAL" clId="{F6D06934-AC49-4754-99CC-934F5713297F}" dt="2023-05-09T13:50:40.969" v="4403"/>
          <ac:spMkLst>
            <pc:docMk/>
            <pc:sldMk cId="1296333474" sldId="357"/>
            <ac:spMk id="3" creationId="{AA5739A2-7289-A5C3-898C-5776E5A199C0}"/>
          </ac:spMkLst>
        </pc:spChg>
        <pc:spChg chg="add del mod">
          <ac:chgData name="Gerjan de Ruiter" userId="5d7c516b-9dcd-41a8-99d3-54425d29895b" providerId="ADAL" clId="{F6D06934-AC49-4754-99CC-934F5713297F}" dt="2023-05-09T13:51:15.924" v="4412" actId="478"/>
          <ac:spMkLst>
            <pc:docMk/>
            <pc:sldMk cId="1296333474" sldId="357"/>
            <ac:spMk id="5" creationId="{3E90AFEF-1244-BCDA-DFED-F772FB725B0E}"/>
          </ac:spMkLst>
        </pc:spChg>
        <pc:spChg chg="add mod">
          <ac:chgData name="Gerjan de Ruiter" userId="5d7c516b-9dcd-41a8-99d3-54425d29895b" providerId="ADAL" clId="{F6D06934-AC49-4754-99CC-934F5713297F}" dt="2023-05-09T13:51:45.313" v="4418" actId="208"/>
          <ac:spMkLst>
            <pc:docMk/>
            <pc:sldMk cId="1296333474" sldId="357"/>
            <ac:spMk id="6" creationId="{9F7F4690-DF61-C948-7166-7ADBBBE439DD}"/>
          </ac:spMkLst>
        </pc:spChg>
        <pc:picChg chg="add mod">
          <ac:chgData name="Gerjan de Ruiter" userId="5d7c516b-9dcd-41a8-99d3-54425d29895b" providerId="ADAL" clId="{F6D06934-AC49-4754-99CC-934F5713297F}" dt="2023-05-09T13:50:59.789" v="4409" actId="732"/>
          <ac:picMkLst>
            <pc:docMk/>
            <pc:sldMk cId="1296333474" sldId="357"/>
            <ac:picMk id="4" creationId="{F7DD7431-D4CA-26E5-39C6-FCC5B12198A5}"/>
          </ac:picMkLst>
        </pc:picChg>
      </pc:sldChg>
      <pc:sldChg chg="addSp delSp modSp add mod">
        <pc:chgData name="Gerjan de Ruiter" userId="5d7c516b-9dcd-41a8-99d3-54425d29895b" providerId="ADAL" clId="{F6D06934-AC49-4754-99CC-934F5713297F}" dt="2023-05-09T13:58:59.799" v="4531" actId="5793"/>
        <pc:sldMkLst>
          <pc:docMk/>
          <pc:sldMk cId="2645222207" sldId="358"/>
        </pc:sldMkLst>
        <pc:spChg chg="mod">
          <ac:chgData name="Gerjan de Ruiter" userId="5d7c516b-9dcd-41a8-99d3-54425d29895b" providerId="ADAL" clId="{F6D06934-AC49-4754-99CC-934F5713297F}" dt="2023-05-09T13:58:07.509" v="4499" actId="20577"/>
          <ac:spMkLst>
            <pc:docMk/>
            <pc:sldMk cId="2645222207" sldId="358"/>
            <ac:spMk id="3" creationId="{3C700A5F-DB6D-BE70-29E4-7456F17084D4}"/>
          </ac:spMkLst>
        </pc:spChg>
        <pc:spChg chg="del">
          <ac:chgData name="Gerjan de Ruiter" userId="5d7c516b-9dcd-41a8-99d3-54425d29895b" providerId="ADAL" clId="{F6D06934-AC49-4754-99CC-934F5713297F}" dt="2023-05-09T13:58:36.682" v="4500"/>
          <ac:spMkLst>
            <pc:docMk/>
            <pc:sldMk cId="2645222207" sldId="358"/>
            <ac:spMk id="4" creationId="{563D4CA6-FA19-5BE6-3D80-477F539CC752}"/>
          </ac:spMkLst>
        </pc:spChg>
        <pc:spChg chg="mod">
          <ac:chgData name="Gerjan de Ruiter" userId="5d7c516b-9dcd-41a8-99d3-54425d29895b" providerId="ADAL" clId="{F6D06934-AC49-4754-99CC-934F5713297F}" dt="2023-05-09T13:58:59.799" v="4531" actId="5793"/>
          <ac:spMkLst>
            <pc:docMk/>
            <pc:sldMk cId="2645222207" sldId="358"/>
            <ac:spMk id="5" creationId="{6FDFA67C-2CCB-C2D5-F203-BD43FC84983B}"/>
          </ac:spMkLst>
        </pc:spChg>
        <pc:picChg chg="add mod">
          <ac:chgData name="Gerjan de Ruiter" userId="5d7c516b-9dcd-41a8-99d3-54425d29895b" providerId="ADAL" clId="{F6D06934-AC49-4754-99CC-934F5713297F}" dt="2023-05-09T13:58:55.730" v="4509" actId="1037"/>
          <ac:picMkLst>
            <pc:docMk/>
            <pc:sldMk cId="2645222207" sldId="358"/>
            <ac:picMk id="1026" creationId="{01DB6E07-7E26-A002-E029-CF8C9EEE85B5}"/>
          </ac:picMkLst>
        </pc:picChg>
      </pc:sldChg>
    </pc:docChg>
  </pc:docChgLst>
  <pc:docChgLst>
    <pc:chgData name="Gerjan de Ruiter" userId="5d7c516b-9dcd-41a8-99d3-54425d29895b" providerId="ADAL" clId="{55B8D1C6-FAA5-43AA-AE8A-AF35A30CDC76}"/>
    <pc:docChg chg="undo custSel addSld delSld modSld sldOrd">
      <pc:chgData name="Gerjan de Ruiter" userId="5d7c516b-9dcd-41a8-99d3-54425d29895b" providerId="ADAL" clId="{55B8D1C6-FAA5-43AA-AE8A-AF35A30CDC76}" dt="2023-05-10T07:30:09.717" v="3295" actId="1076"/>
      <pc:docMkLst>
        <pc:docMk/>
      </pc:docMkLst>
      <pc:sldChg chg="addSp delSp modSp">
        <pc:chgData name="Gerjan de Ruiter" userId="5d7c516b-9dcd-41a8-99d3-54425d29895b" providerId="ADAL" clId="{55B8D1C6-FAA5-43AA-AE8A-AF35A30CDC76}" dt="2023-05-10T06:43:29.923" v="2228"/>
        <pc:sldMkLst>
          <pc:docMk/>
          <pc:sldMk cId="3324914693" sldId="256"/>
        </pc:sldMkLst>
        <pc:picChg chg="add del mod">
          <ac:chgData name="Gerjan de Ruiter" userId="5d7c516b-9dcd-41a8-99d3-54425d29895b" providerId="ADAL" clId="{55B8D1C6-FAA5-43AA-AE8A-AF35A30CDC76}" dt="2023-05-10T06:43:26.853" v="2226"/>
          <ac:picMkLst>
            <pc:docMk/>
            <pc:sldMk cId="3324914693" sldId="256"/>
            <ac:picMk id="4" creationId="{DF8DD217-9BD3-39C1-6E68-B5F257CE845E}"/>
          </ac:picMkLst>
        </pc:picChg>
        <pc:picChg chg="add del mod">
          <ac:chgData name="Gerjan de Ruiter" userId="5d7c516b-9dcd-41a8-99d3-54425d29895b" providerId="ADAL" clId="{55B8D1C6-FAA5-43AA-AE8A-AF35A30CDC76}" dt="2023-05-10T06:43:29.923" v="2228"/>
          <ac:picMkLst>
            <pc:docMk/>
            <pc:sldMk cId="3324914693" sldId="256"/>
            <ac:picMk id="5" creationId="{59845434-F14F-6667-BC21-D071E87ABA19}"/>
          </ac:picMkLst>
        </pc:picChg>
      </pc:sldChg>
      <pc:sldChg chg="del">
        <pc:chgData name="Gerjan de Ruiter" userId="5d7c516b-9dcd-41a8-99d3-54425d29895b" providerId="ADAL" clId="{55B8D1C6-FAA5-43AA-AE8A-AF35A30CDC76}" dt="2023-05-09T14:07:05.042" v="616" actId="47"/>
        <pc:sldMkLst>
          <pc:docMk/>
          <pc:sldMk cId="3987941922" sldId="257"/>
        </pc:sldMkLst>
      </pc:sldChg>
      <pc:sldChg chg="addSp delSp modSp mod">
        <pc:chgData name="Gerjan de Ruiter" userId="5d7c516b-9dcd-41a8-99d3-54425d29895b" providerId="ADAL" clId="{55B8D1C6-FAA5-43AA-AE8A-AF35A30CDC76}" dt="2023-05-10T07:30:09.717" v="3295" actId="1076"/>
        <pc:sldMkLst>
          <pc:docMk/>
          <pc:sldMk cId="3130504023" sldId="258"/>
        </pc:sldMkLst>
        <pc:spChg chg="add del">
          <ac:chgData name="Gerjan de Ruiter" userId="5d7c516b-9dcd-41a8-99d3-54425d29895b" providerId="ADAL" clId="{55B8D1C6-FAA5-43AA-AE8A-AF35A30CDC76}" dt="2023-05-10T07:29:53.182" v="3292" actId="22"/>
          <ac:spMkLst>
            <pc:docMk/>
            <pc:sldMk cId="3130504023" sldId="258"/>
            <ac:spMk id="4" creationId="{6065B21E-A9E2-F7F4-6232-5EBA054A7A17}"/>
          </ac:spMkLst>
        </pc:spChg>
        <pc:spChg chg="mod">
          <ac:chgData name="Gerjan de Ruiter" userId="5d7c516b-9dcd-41a8-99d3-54425d29895b" providerId="ADAL" clId="{55B8D1C6-FAA5-43AA-AE8A-AF35A30CDC76}" dt="2023-05-09T14:04:01.603" v="416" actId="20577"/>
          <ac:spMkLst>
            <pc:docMk/>
            <pc:sldMk cId="3130504023" sldId="258"/>
            <ac:spMk id="23" creationId="{38F5F8E5-FE24-E454-9CE1-DFF6626C1BC2}"/>
          </ac:spMkLst>
        </pc:spChg>
        <pc:picChg chg="add mod">
          <ac:chgData name="Gerjan de Ruiter" userId="5d7c516b-9dcd-41a8-99d3-54425d29895b" providerId="ADAL" clId="{55B8D1C6-FAA5-43AA-AE8A-AF35A30CDC76}" dt="2023-05-10T07:30:09.717" v="3295" actId="1076"/>
          <ac:picMkLst>
            <pc:docMk/>
            <pc:sldMk cId="3130504023" sldId="258"/>
            <ac:picMk id="4098" creationId="{1D4A867D-62A3-0F59-0064-EF29C1A53537}"/>
          </ac:picMkLst>
        </pc:picChg>
      </pc:sldChg>
      <pc:sldChg chg="addSp delSp modSp mod modAnim">
        <pc:chgData name="Gerjan de Ruiter" userId="5d7c516b-9dcd-41a8-99d3-54425d29895b" providerId="ADAL" clId="{55B8D1C6-FAA5-43AA-AE8A-AF35A30CDC76}" dt="2023-05-10T06:50:42.694" v="2303"/>
        <pc:sldMkLst>
          <pc:docMk/>
          <pc:sldMk cId="1420006679" sldId="259"/>
        </pc:sldMkLst>
        <pc:spChg chg="mod">
          <ac:chgData name="Gerjan de Ruiter" userId="5d7c516b-9dcd-41a8-99d3-54425d29895b" providerId="ADAL" clId="{55B8D1C6-FAA5-43AA-AE8A-AF35A30CDC76}" dt="2023-05-09T14:07:13.715" v="635" actId="20577"/>
          <ac:spMkLst>
            <pc:docMk/>
            <pc:sldMk cId="1420006679" sldId="259"/>
            <ac:spMk id="3" creationId="{3C700A5F-DB6D-BE70-29E4-7456F17084D4}"/>
          </ac:spMkLst>
        </pc:spChg>
        <pc:spChg chg="del">
          <ac:chgData name="Gerjan de Ruiter" userId="5d7c516b-9dcd-41a8-99d3-54425d29895b" providerId="ADAL" clId="{55B8D1C6-FAA5-43AA-AE8A-AF35A30CDC76}" dt="2023-05-10T06:49:35.711" v="2287"/>
          <ac:spMkLst>
            <pc:docMk/>
            <pc:sldMk cId="1420006679" sldId="259"/>
            <ac:spMk id="4" creationId="{563D4CA6-FA19-5BE6-3D80-477F539CC752}"/>
          </ac:spMkLst>
        </pc:spChg>
        <pc:spChg chg="del">
          <ac:chgData name="Gerjan de Ruiter" userId="5d7c516b-9dcd-41a8-99d3-54425d29895b" providerId="ADAL" clId="{55B8D1C6-FAA5-43AA-AE8A-AF35A30CDC76}" dt="2023-05-10T06:50:19.609" v="2299" actId="478"/>
          <ac:spMkLst>
            <pc:docMk/>
            <pc:sldMk cId="1420006679" sldId="259"/>
            <ac:spMk id="5" creationId="{6FDFA67C-2CCB-C2D5-F203-BD43FC84983B}"/>
          </ac:spMkLst>
        </pc:spChg>
        <pc:spChg chg="add mod">
          <ac:chgData name="Gerjan de Ruiter" userId="5d7c516b-9dcd-41a8-99d3-54425d29895b" providerId="ADAL" clId="{55B8D1C6-FAA5-43AA-AE8A-AF35A30CDC76}" dt="2023-05-10T06:50:39.698" v="2302" actId="14100"/>
          <ac:spMkLst>
            <pc:docMk/>
            <pc:sldMk cId="1420006679" sldId="259"/>
            <ac:spMk id="7" creationId="{EC497EC8-7FC2-D9C4-FD76-3FA3FDAE7DF7}"/>
          </ac:spMkLst>
        </pc:spChg>
        <pc:picChg chg="add mod modCrop">
          <ac:chgData name="Gerjan de Ruiter" userId="5d7c516b-9dcd-41a8-99d3-54425d29895b" providerId="ADAL" clId="{55B8D1C6-FAA5-43AA-AE8A-AF35A30CDC76}" dt="2023-05-10T06:50:17.835" v="2298" actId="1076"/>
          <ac:picMkLst>
            <pc:docMk/>
            <pc:sldMk cId="1420006679" sldId="259"/>
            <ac:picMk id="6" creationId="{6BBBEA3D-DB76-EC2F-F7A2-18372F0BF622}"/>
          </ac:picMkLst>
        </pc:picChg>
      </pc:sldChg>
      <pc:sldChg chg="addSp delSp modSp del mod chgLayout">
        <pc:chgData name="Gerjan de Ruiter" userId="5d7c516b-9dcd-41a8-99d3-54425d29895b" providerId="ADAL" clId="{55B8D1C6-FAA5-43AA-AE8A-AF35A30CDC76}" dt="2023-05-09T14:08:43.002" v="681" actId="47"/>
        <pc:sldMkLst>
          <pc:docMk/>
          <pc:sldMk cId="4057539356" sldId="260"/>
        </pc:sldMkLst>
        <pc:spChg chg="add mod ord">
          <ac:chgData name="Gerjan de Ruiter" userId="5d7c516b-9dcd-41a8-99d3-54425d29895b" providerId="ADAL" clId="{55B8D1C6-FAA5-43AA-AE8A-AF35A30CDC76}" dt="2023-05-09T14:08:19.540" v="678" actId="700"/>
          <ac:spMkLst>
            <pc:docMk/>
            <pc:sldMk cId="4057539356" sldId="260"/>
            <ac:spMk id="2" creationId="{99F88AF6-334D-B7A0-666F-C3AB79DCC039}"/>
          </ac:spMkLst>
        </pc:spChg>
        <pc:spChg chg="add mod ord">
          <ac:chgData name="Gerjan de Ruiter" userId="5d7c516b-9dcd-41a8-99d3-54425d29895b" providerId="ADAL" clId="{55B8D1C6-FAA5-43AA-AE8A-AF35A30CDC76}" dt="2023-05-09T14:08:19.540" v="678" actId="700"/>
          <ac:spMkLst>
            <pc:docMk/>
            <pc:sldMk cId="4057539356" sldId="260"/>
            <ac:spMk id="3" creationId="{360FF575-0CBE-C86A-D368-8EF2DDA17C65}"/>
          </ac:spMkLst>
        </pc:spChg>
        <pc:spChg chg="mod ord">
          <ac:chgData name="Gerjan de Ruiter" userId="5d7c516b-9dcd-41a8-99d3-54425d29895b" providerId="ADAL" clId="{55B8D1C6-FAA5-43AA-AE8A-AF35A30CDC76}" dt="2023-05-09T14:08:19.540" v="678" actId="700"/>
          <ac:spMkLst>
            <pc:docMk/>
            <pc:sldMk cId="4057539356" sldId="260"/>
            <ac:spMk id="6" creationId="{B762F778-67B2-B3A6-F62F-F9DF5C75705B}"/>
          </ac:spMkLst>
        </pc:spChg>
        <pc:spChg chg="mod ord">
          <ac:chgData name="Gerjan de Ruiter" userId="5d7c516b-9dcd-41a8-99d3-54425d29895b" providerId="ADAL" clId="{55B8D1C6-FAA5-43AA-AE8A-AF35A30CDC76}" dt="2023-05-09T14:08:19.540" v="678" actId="700"/>
          <ac:spMkLst>
            <pc:docMk/>
            <pc:sldMk cId="4057539356" sldId="260"/>
            <ac:spMk id="7" creationId="{B5AA44AD-3F93-A195-F5A3-5C7158534F90}"/>
          </ac:spMkLst>
        </pc:spChg>
        <pc:spChg chg="del">
          <ac:chgData name="Gerjan de Ruiter" userId="5d7c516b-9dcd-41a8-99d3-54425d29895b" providerId="ADAL" clId="{55B8D1C6-FAA5-43AA-AE8A-AF35A30CDC76}" dt="2023-05-09T14:08:19.540" v="678" actId="700"/>
          <ac:spMkLst>
            <pc:docMk/>
            <pc:sldMk cId="4057539356" sldId="260"/>
            <ac:spMk id="8" creationId="{EBFEF106-B0CB-0219-D14C-F6D22206BCFB}"/>
          </ac:spMkLst>
        </pc:spChg>
        <pc:spChg chg="del">
          <ac:chgData name="Gerjan de Ruiter" userId="5d7c516b-9dcd-41a8-99d3-54425d29895b" providerId="ADAL" clId="{55B8D1C6-FAA5-43AA-AE8A-AF35A30CDC76}" dt="2023-05-09T14:08:19.540" v="678" actId="700"/>
          <ac:spMkLst>
            <pc:docMk/>
            <pc:sldMk cId="4057539356" sldId="260"/>
            <ac:spMk id="9" creationId="{21D36183-6CAF-EBAA-5073-F8BC6CC3EBDB}"/>
          </ac:spMkLst>
        </pc:spChg>
      </pc:sldChg>
      <pc:sldChg chg="del">
        <pc:chgData name="Gerjan de Ruiter" userId="5d7c516b-9dcd-41a8-99d3-54425d29895b" providerId="ADAL" clId="{55B8D1C6-FAA5-43AA-AE8A-AF35A30CDC76}" dt="2023-05-09T14:07:35.809" v="658" actId="47"/>
        <pc:sldMkLst>
          <pc:docMk/>
          <pc:sldMk cId="1829376499" sldId="261"/>
        </pc:sldMkLst>
      </pc:sldChg>
      <pc:sldChg chg="del ord">
        <pc:chgData name="Gerjan de Ruiter" userId="5d7c516b-9dcd-41a8-99d3-54425d29895b" providerId="ADAL" clId="{55B8D1C6-FAA5-43AA-AE8A-AF35A30CDC76}" dt="2023-05-09T14:06:20.607" v="479" actId="47"/>
        <pc:sldMkLst>
          <pc:docMk/>
          <pc:sldMk cId="2419259648" sldId="262"/>
        </pc:sldMkLst>
      </pc:sldChg>
      <pc:sldChg chg="del">
        <pc:chgData name="Gerjan de Ruiter" userId="5d7c516b-9dcd-41a8-99d3-54425d29895b" providerId="ADAL" clId="{55B8D1C6-FAA5-43AA-AE8A-AF35A30CDC76}" dt="2023-05-09T14:06:15.367" v="476" actId="47"/>
        <pc:sldMkLst>
          <pc:docMk/>
          <pc:sldMk cId="2810233327" sldId="263"/>
        </pc:sldMkLst>
      </pc:sldChg>
      <pc:sldChg chg="modSp mod ord modAnim">
        <pc:chgData name="Gerjan de Ruiter" userId="5d7c516b-9dcd-41a8-99d3-54425d29895b" providerId="ADAL" clId="{55B8D1C6-FAA5-43AA-AE8A-AF35A30CDC76}" dt="2023-05-09T14:07:01.046" v="615" actId="20577"/>
        <pc:sldMkLst>
          <pc:docMk/>
          <pc:sldMk cId="2149239083" sldId="264"/>
        </pc:sldMkLst>
        <pc:spChg chg="mod">
          <ac:chgData name="Gerjan de Ruiter" userId="5d7c516b-9dcd-41a8-99d3-54425d29895b" providerId="ADAL" clId="{55B8D1C6-FAA5-43AA-AE8A-AF35A30CDC76}" dt="2023-05-09T14:06:10.769" v="475" actId="20577"/>
          <ac:spMkLst>
            <pc:docMk/>
            <pc:sldMk cId="2149239083" sldId="264"/>
            <ac:spMk id="2" creationId="{AC780FB2-5F50-BF35-D22F-DF3F196479D2}"/>
          </ac:spMkLst>
        </pc:spChg>
        <pc:spChg chg="mod">
          <ac:chgData name="Gerjan de Ruiter" userId="5d7c516b-9dcd-41a8-99d3-54425d29895b" providerId="ADAL" clId="{55B8D1C6-FAA5-43AA-AE8A-AF35A30CDC76}" dt="2023-05-09T14:07:01.046" v="615" actId="20577"/>
          <ac:spMkLst>
            <pc:docMk/>
            <pc:sldMk cId="2149239083" sldId="264"/>
            <ac:spMk id="6" creationId="{177816A0-48EC-E74E-F68B-206C2BD9ABDD}"/>
          </ac:spMkLst>
        </pc:spChg>
      </pc:sldChg>
      <pc:sldChg chg="del">
        <pc:chgData name="Gerjan de Ruiter" userId="5d7c516b-9dcd-41a8-99d3-54425d29895b" providerId="ADAL" clId="{55B8D1C6-FAA5-43AA-AE8A-AF35A30CDC76}" dt="2023-05-09T14:08:10.016" v="676" actId="47"/>
        <pc:sldMkLst>
          <pc:docMk/>
          <pc:sldMk cId="2897529469" sldId="265"/>
        </pc:sldMkLst>
      </pc:sldChg>
      <pc:sldChg chg="addSp delSp modSp add mod setBg">
        <pc:chgData name="Gerjan de Ruiter" userId="5d7c516b-9dcd-41a8-99d3-54425d29895b" providerId="ADAL" clId="{55B8D1C6-FAA5-43AA-AE8A-AF35A30CDC76}" dt="2023-05-10T06:43:58.088" v="2238" actId="1076"/>
        <pc:sldMkLst>
          <pc:docMk/>
          <pc:sldMk cId="138185529" sldId="266"/>
        </pc:sldMkLst>
        <pc:spChg chg="del">
          <ac:chgData name="Gerjan de Ruiter" userId="5d7c516b-9dcd-41a8-99d3-54425d29895b" providerId="ADAL" clId="{55B8D1C6-FAA5-43AA-AE8A-AF35A30CDC76}" dt="2023-05-10T06:43:38.561" v="2230" actId="478"/>
          <ac:spMkLst>
            <pc:docMk/>
            <pc:sldMk cId="138185529" sldId="266"/>
            <ac:spMk id="3" creationId="{AF848199-0177-4C3D-9C48-62B72934BECA}"/>
          </ac:spMkLst>
        </pc:spChg>
        <pc:spChg chg="add del mod">
          <ac:chgData name="Gerjan de Ruiter" userId="5d7c516b-9dcd-41a8-99d3-54425d29895b" providerId="ADAL" clId="{55B8D1C6-FAA5-43AA-AE8A-AF35A30CDC76}" dt="2023-05-10T06:43:40.960" v="2231" actId="478"/>
          <ac:spMkLst>
            <pc:docMk/>
            <pc:sldMk cId="138185529" sldId="266"/>
            <ac:spMk id="5" creationId="{BE2B6BA4-1269-0A47-FCFB-59C8B67D3382}"/>
          </ac:spMkLst>
        </pc:spChg>
        <pc:picChg chg="mod modCrop">
          <ac:chgData name="Gerjan de Ruiter" userId="5d7c516b-9dcd-41a8-99d3-54425d29895b" providerId="ADAL" clId="{55B8D1C6-FAA5-43AA-AE8A-AF35A30CDC76}" dt="2023-05-10T06:43:58.088" v="2238" actId="1076"/>
          <ac:picMkLst>
            <pc:docMk/>
            <pc:sldMk cId="138185529" sldId="266"/>
            <ac:picMk id="8" creationId="{B5C1E7E3-C993-4C69-0A9F-3B1340E3A1C5}"/>
          </ac:picMkLst>
        </pc:picChg>
      </pc:sldChg>
      <pc:sldChg chg="add del">
        <pc:chgData name="Gerjan de Ruiter" userId="5d7c516b-9dcd-41a8-99d3-54425d29895b" providerId="ADAL" clId="{55B8D1C6-FAA5-43AA-AE8A-AF35A30CDC76}" dt="2023-05-09T14:08:07.763" v="671" actId="47"/>
        <pc:sldMkLst>
          <pc:docMk/>
          <pc:sldMk cId="1034992694" sldId="269"/>
        </pc:sldMkLst>
      </pc:sldChg>
      <pc:sldChg chg="add del">
        <pc:chgData name="Gerjan de Ruiter" userId="5d7c516b-9dcd-41a8-99d3-54425d29895b" providerId="ADAL" clId="{55B8D1C6-FAA5-43AA-AE8A-AF35A30CDC76}" dt="2023-05-09T14:08:08.160" v="672" actId="47"/>
        <pc:sldMkLst>
          <pc:docMk/>
          <pc:sldMk cId="2897590083" sldId="270"/>
        </pc:sldMkLst>
      </pc:sldChg>
      <pc:sldChg chg="add del">
        <pc:chgData name="Gerjan de Ruiter" userId="5d7c516b-9dcd-41a8-99d3-54425d29895b" providerId="ADAL" clId="{55B8D1C6-FAA5-43AA-AE8A-AF35A30CDC76}" dt="2023-05-09T14:08:08.382" v="673" actId="47"/>
        <pc:sldMkLst>
          <pc:docMk/>
          <pc:sldMk cId="2434774012" sldId="273"/>
        </pc:sldMkLst>
      </pc:sldChg>
      <pc:sldChg chg="add del">
        <pc:chgData name="Gerjan de Ruiter" userId="5d7c516b-9dcd-41a8-99d3-54425d29895b" providerId="ADAL" clId="{55B8D1C6-FAA5-43AA-AE8A-AF35A30CDC76}" dt="2023-05-09T14:08:08.797" v="674" actId="47"/>
        <pc:sldMkLst>
          <pc:docMk/>
          <pc:sldMk cId="1406615583" sldId="274"/>
        </pc:sldMkLst>
      </pc:sldChg>
      <pc:sldChg chg="add del">
        <pc:chgData name="Gerjan de Ruiter" userId="5d7c516b-9dcd-41a8-99d3-54425d29895b" providerId="ADAL" clId="{55B8D1C6-FAA5-43AA-AE8A-AF35A30CDC76}" dt="2023-05-09T14:08:09.277" v="675" actId="47"/>
        <pc:sldMkLst>
          <pc:docMk/>
          <pc:sldMk cId="2589608234" sldId="275"/>
        </pc:sldMkLst>
      </pc:sldChg>
      <pc:sldChg chg="modSp add modNotesTx">
        <pc:chgData name="Gerjan de Ruiter" userId="5d7c516b-9dcd-41a8-99d3-54425d29895b" providerId="ADAL" clId="{55B8D1C6-FAA5-43AA-AE8A-AF35A30CDC76}" dt="2023-05-10T06:44:34.071" v="2283" actId="20577"/>
        <pc:sldMkLst>
          <pc:docMk/>
          <pc:sldMk cId="3228652041" sldId="341"/>
        </pc:sldMkLst>
        <pc:spChg chg="mod">
          <ac:chgData name="Gerjan de Ruiter" userId="5d7c516b-9dcd-41a8-99d3-54425d29895b" providerId="ADAL" clId="{55B8D1C6-FAA5-43AA-AE8A-AF35A30CDC76}" dt="2023-05-10T06:44:29.680" v="2282" actId="20577"/>
          <ac:spMkLst>
            <pc:docMk/>
            <pc:sldMk cId="3228652041" sldId="341"/>
            <ac:spMk id="9" creationId="{132CD758-85D2-4D05-AB0A-42BCDAEC9FAB}"/>
          </ac:spMkLst>
        </pc:spChg>
      </pc:sldChg>
      <pc:sldChg chg="del">
        <pc:chgData name="Gerjan de Ruiter" userId="5d7c516b-9dcd-41a8-99d3-54425d29895b" providerId="ADAL" clId="{55B8D1C6-FAA5-43AA-AE8A-AF35A30CDC76}" dt="2023-05-09T14:00:24.873" v="0" actId="47"/>
        <pc:sldMkLst>
          <pc:docMk/>
          <pc:sldMk cId="3698492945" sldId="356"/>
        </pc:sldMkLst>
      </pc:sldChg>
      <pc:sldChg chg="del">
        <pc:chgData name="Gerjan de Ruiter" userId="5d7c516b-9dcd-41a8-99d3-54425d29895b" providerId="ADAL" clId="{55B8D1C6-FAA5-43AA-AE8A-AF35A30CDC76}" dt="2023-05-09T14:07:18.314" v="636" actId="47"/>
        <pc:sldMkLst>
          <pc:docMk/>
          <pc:sldMk cId="1296333474" sldId="357"/>
        </pc:sldMkLst>
      </pc:sldChg>
      <pc:sldChg chg="modSp mod">
        <pc:chgData name="Gerjan de Ruiter" userId="5d7c516b-9dcd-41a8-99d3-54425d29895b" providerId="ADAL" clId="{55B8D1C6-FAA5-43AA-AE8A-AF35A30CDC76}" dt="2023-05-09T14:08:15.659" v="677"/>
        <pc:sldMkLst>
          <pc:docMk/>
          <pc:sldMk cId="2645222207" sldId="358"/>
        </pc:sldMkLst>
        <pc:spChg chg="mod">
          <ac:chgData name="Gerjan de Ruiter" userId="5d7c516b-9dcd-41a8-99d3-54425d29895b" providerId="ADAL" clId="{55B8D1C6-FAA5-43AA-AE8A-AF35A30CDC76}" dt="2023-05-09T14:08:15.659" v="677"/>
          <ac:spMkLst>
            <pc:docMk/>
            <pc:sldMk cId="2645222207" sldId="358"/>
            <ac:spMk id="3" creationId="{3C700A5F-DB6D-BE70-29E4-7456F17084D4}"/>
          </ac:spMkLst>
        </pc:spChg>
      </pc:sldChg>
      <pc:sldChg chg="new del">
        <pc:chgData name="Gerjan de Ruiter" userId="5d7c516b-9dcd-41a8-99d3-54425d29895b" providerId="ADAL" clId="{55B8D1C6-FAA5-43AA-AE8A-AF35A30CDC76}" dt="2023-05-09T14:08:42.456" v="680" actId="47"/>
        <pc:sldMkLst>
          <pc:docMk/>
          <pc:sldMk cId="2527929165" sldId="359"/>
        </pc:sldMkLst>
      </pc:sldChg>
      <pc:sldChg chg="addSp delSp modSp new mod modAnim">
        <pc:chgData name="Gerjan de Ruiter" userId="5d7c516b-9dcd-41a8-99d3-54425d29895b" providerId="ADAL" clId="{55B8D1C6-FAA5-43AA-AE8A-AF35A30CDC76}" dt="2023-05-10T06:51:24.934" v="2305" actId="478"/>
        <pc:sldMkLst>
          <pc:docMk/>
          <pc:sldMk cId="4215624749" sldId="359"/>
        </pc:sldMkLst>
        <pc:spChg chg="mod">
          <ac:chgData name="Gerjan de Ruiter" userId="5d7c516b-9dcd-41a8-99d3-54425d29895b" providerId="ADAL" clId="{55B8D1C6-FAA5-43AA-AE8A-AF35A30CDC76}" dt="2023-05-09T14:08:46.222" v="683"/>
          <ac:spMkLst>
            <pc:docMk/>
            <pc:sldMk cId="4215624749" sldId="359"/>
            <ac:spMk id="2" creationId="{6C26AB1E-802A-1EE9-F4C5-5717C63BC0FD}"/>
          </ac:spMkLst>
        </pc:spChg>
        <pc:spChg chg="mod">
          <ac:chgData name="Gerjan de Ruiter" userId="5d7c516b-9dcd-41a8-99d3-54425d29895b" providerId="ADAL" clId="{55B8D1C6-FAA5-43AA-AE8A-AF35A30CDC76}" dt="2023-05-09T14:13:55.223" v="1525" actId="113"/>
          <ac:spMkLst>
            <pc:docMk/>
            <pc:sldMk cId="4215624749" sldId="359"/>
            <ac:spMk id="3" creationId="{18FF05D2-5610-9B4F-580B-DB267D72DC0E}"/>
          </ac:spMkLst>
        </pc:spChg>
        <pc:spChg chg="del">
          <ac:chgData name="Gerjan de Ruiter" userId="5d7c516b-9dcd-41a8-99d3-54425d29895b" providerId="ADAL" clId="{55B8D1C6-FAA5-43AA-AE8A-AF35A30CDC76}" dt="2023-05-10T06:51:20.890" v="2304"/>
          <ac:spMkLst>
            <pc:docMk/>
            <pc:sldMk cId="4215624749" sldId="359"/>
            <ac:spMk id="4" creationId="{48BE332A-4A91-AA29-631B-3C6E4E1C19CD}"/>
          </ac:spMkLst>
        </pc:spChg>
        <pc:spChg chg="del">
          <ac:chgData name="Gerjan de Ruiter" userId="5d7c516b-9dcd-41a8-99d3-54425d29895b" providerId="ADAL" clId="{55B8D1C6-FAA5-43AA-AE8A-AF35A30CDC76}" dt="2023-05-10T06:51:24.934" v="2305" actId="478"/>
          <ac:spMkLst>
            <pc:docMk/>
            <pc:sldMk cId="4215624749" sldId="359"/>
            <ac:spMk id="5" creationId="{94C599CE-A164-36E3-CB76-9EA99FEA6EE9}"/>
          </ac:spMkLst>
        </pc:spChg>
        <pc:picChg chg="add mod">
          <ac:chgData name="Gerjan de Ruiter" userId="5d7c516b-9dcd-41a8-99d3-54425d29895b" providerId="ADAL" clId="{55B8D1C6-FAA5-43AA-AE8A-AF35A30CDC76}" dt="2023-05-10T06:51:20.890" v="2304"/>
          <ac:picMkLst>
            <pc:docMk/>
            <pc:sldMk cId="4215624749" sldId="359"/>
            <ac:picMk id="1026" creationId="{726B51C8-B950-7F7E-E692-ED3A476AE8B8}"/>
          </ac:picMkLst>
        </pc:picChg>
      </pc:sldChg>
      <pc:sldChg chg="modSp new mod modAnim modNotesTx">
        <pc:chgData name="Gerjan de Ruiter" userId="5d7c516b-9dcd-41a8-99d3-54425d29895b" providerId="ADAL" clId="{55B8D1C6-FAA5-43AA-AE8A-AF35A30CDC76}" dt="2023-05-09T14:10:13.782" v="888"/>
        <pc:sldMkLst>
          <pc:docMk/>
          <pc:sldMk cId="3578151872" sldId="360"/>
        </pc:sldMkLst>
        <pc:spChg chg="mod">
          <ac:chgData name="Gerjan de Ruiter" userId="5d7c516b-9dcd-41a8-99d3-54425d29895b" providerId="ADAL" clId="{55B8D1C6-FAA5-43AA-AE8A-AF35A30CDC76}" dt="2023-05-09T14:10:06.812" v="887" actId="20577"/>
          <ac:spMkLst>
            <pc:docMk/>
            <pc:sldMk cId="3578151872" sldId="360"/>
            <ac:spMk id="2" creationId="{14795037-D158-5813-AD20-1503A9A57AEF}"/>
          </ac:spMkLst>
        </pc:spChg>
        <pc:spChg chg="mod">
          <ac:chgData name="Gerjan de Ruiter" userId="5d7c516b-9dcd-41a8-99d3-54425d29895b" providerId="ADAL" clId="{55B8D1C6-FAA5-43AA-AE8A-AF35A30CDC76}" dt="2023-05-09T14:09:25.331" v="744" actId="20577"/>
          <ac:spMkLst>
            <pc:docMk/>
            <pc:sldMk cId="3578151872" sldId="360"/>
            <ac:spMk id="3" creationId="{598FF1FE-B2FC-D4EE-FD75-6EFD53E09D98}"/>
          </ac:spMkLst>
        </pc:spChg>
      </pc:sldChg>
      <pc:sldChg chg="addSp delSp modSp add mod modClrScheme modAnim chgLayout">
        <pc:chgData name="Gerjan de Ruiter" userId="5d7c516b-9dcd-41a8-99d3-54425d29895b" providerId="ADAL" clId="{55B8D1C6-FAA5-43AA-AE8A-AF35A30CDC76}" dt="2023-05-10T07:28:39.757" v="3290"/>
        <pc:sldMkLst>
          <pc:docMk/>
          <pc:sldMk cId="3798645195" sldId="361"/>
        </pc:sldMkLst>
        <pc:spChg chg="mod ord">
          <ac:chgData name="Gerjan de Ruiter" userId="5d7c516b-9dcd-41a8-99d3-54425d29895b" providerId="ADAL" clId="{55B8D1C6-FAA5-43AA-AE8A-AF35A30CDC76}" dt="2023-05-10T07:25:40.063" v="3181" actId="700"/>
          <ac:spMkLst>
            <pc:docMk/>
            <pc:sldMk cId="3798645195" sldId="361"/>
            <ac:spMk id="2" creationId="{6C26AB1E-802A-1EE9-F4C5-5717C63BC0FD}"/>
          </ac:spMkLst>
        </pc:spChg>
        <pc:spChg chg="del mod ord">
          <ac:chgData name="Gerjan de Ruiter" userId="5d7c516b-9dcd-41a8-99d3-54425d29895b" providerId="ADAL" clId="{55B8D1C6-FAA5-43AA-AE8A-AF35A30CDC76}" dt="2023-05-09T14:10:42.741" v="916" actId="700"/>
          <ac:spMkLst>
            <pc:docMk/>
            <pc:sldMk cId="3798645195" sldId="361"/>
            <ac:spMk id="3" creationId="{18FF05D2-5610-9B4F-580B-DB267D72DC0E}"/>
          </ac:spMkLst>
        </pc:spChg>
        <pc:spChg chg="add mod ord">
          <ac:chgData name="Gerjan de Ruiter" userId="5d7c516b-9dcd-41a8-99d3-54425d29895b" providerId="ADAL" clId="{55B8D1C6-FAA5-43AA-AE8A-AF35A30CDC76}" dt="2023-05-10T07:27:26.017" v="3260" actId="20577"/>
          <ac:spMkLst>
            <pc:docMk/>
            <pc:sldMk cId="3798645195" sldId="361"/>
            <ac:spMk id="3" creationId="{849D4400-CE5C-925F-FBCA-36D28C2F82F2}"/>
          </ac:spMkLst>
        </pc:spChg>
        <pc:spChg chg="del mod ord">
          <ac:chgData name="Gerjan de Ruiter" userId="5d7c516b-9dcd-41a8-99d3-54425d29895b" providerId="ADAL" clId="{55B8D1C6-FAA5-43AA-AE8A-AF35A30CDC76}" dt="2023-05-09T14:10:42.741" v="916" actId="700"/>
          <ac:spMkLst>
            <pc:docMk/>
            <pc:sldMk cId="3798645195" sldId="361"/>
            <ac:spMk id="4" creationId="{48BE332A-4A91-AA29-631B-3C6E4E1C19CD}"/>
          </ac:spMkLst>
        </pc:spChg>
        <pc:spChg chg="add del mod ord">
          <ac:chgData name="Gerjan de Ruiter" userId="5d7c516b-9dcd-41a8-99d3-54425d29895b" providerId="ADAL" clId="{55B8D1C6-FAA5-43AA-AE8A-AF35A30CDC76}" dt="2023-05-10T07:08:56.725" v="2307"/>
          <ac:spMkLst>
            <pc:docMk/>
            <pc:sldMk cId="3798645195" sldId="361"/>
            <ac:spMk id="4" creationId="{E4A4516E-43C9-4FE4-C223-6CCF4E0329E7}"/>
          </ac:spMkLst>
        </pc:spChg>
        <pc:spChg chg="add del mod ord">
          <ac:chgData name="Gerjan de Ruiter" userId="5d7c516b-9dcd-41a8-99d3-54425d29895b" providerId="ADAL" clId="{55B8D1C6-FAA5-43AA-AE8A-AF35A30CDC76}" dt="2023-05-10T07:25:40.063" v="3181" actId="700"/>
          <ac:spMkLst>
            <pc:docMk/>
            <pc:sldMk cId="3798645195" sldId="361"/>
            <ac:spMk id="5" creationId="{4A382AA0-E1A0-B7EA-645A-19B47BAC0DF0}"/>
          </ac:spMkLst>
        </pc:spChg>
        <pc:spChg chg="del mod ord">
          <ac:chgData name="Gerjan de Ruiter" userId="5d7c516b-9dcd-41a8-99d3-54425d29895b" providerId="ADAL" clId="{55B8D1C6-FAA5-43AA-AE8A-AF35A30CDC76}" dt="2023-05-09T14:10:42.741" v="916" actId="700"/>
          <ac:spMkLst>
            <pc:docMk/>
            <pc:sldMk cId="3798645195" sldId="361"/>
            <ac:spMk id="5" creationId="{94C599CE-A164-36E3-CB76-9EA99FEA6EE9}"/>
          </ac:spMkLst>
        </pc:spChg>
        <pc:spChg chg="add del mod ord">
          <ac:chgData name="Gerjan de Ruiter" userId="5d7c516b-9dcd-41a8-99d3-54425d29895b" providerId="ADAL" clId="{55B8D1C6-FAA5-43AA-AE8A-AF35A30CDC76}" dt="2023-05-10T07:08:54.883" v="2306" actId="700"/>
          <ac:spMkLst>
            <pc:docMk/>
            <pc:sldMk cId="3798645195" sldId="361"/>
            <ac:spMk id="6" creationId="{963CBBCE-A22B-6918-5BF5-DDC19D8A5B56}"/>
          </ac:spMkLst>
        </pc:spChg>
        <pc:spChg chg="add del mod ord">
          <ac:chgData name="Gerjan de Ruiter" userId="5d7c516b-9dcd-41a8-99d3-54425d29895b" providerId="ADAL" clId="{55B8D1C6-FAA5-43AA-AE8A-AF35A30CDC76}" dt="2023-05-10T07:08:54.883" v="2306" actId="700"/>
          <ac:spMkLst>
            <pc:docMk/>
            <pc:sldMk cId="3798645195" sldId="361"/>
            <ac:spMk id="7" creationId="{E382F0A6-2684-0BF5-146B-9D741A2990BF}"/>
          </ac:spMkLst>
        </pc:spChg>
        <pc:spChg chg="add del mod ord">
          <ac:chgData name="Gerjan de Ruiter" userId="5d7c516b-9dcd-41a8-99d3-54425d29895b" providerId="ADAL" clId="{55B8D1C6-FAA5-43AA-AE8A-AF35A30CDC76}" dt="2023-05-10T07:08:54.883" v="2306" actId="700"/>
          <ac:spMkLst>
            <pc:docMk/>
            <pc:sldMk cId="3798645195" sldId="361"/>
            <ac:spMk id="8" creationId="{484B5D27-C003-4199-9CA8-674054D8CC98}"/>
          </ac:spMkLst>
        </pc:spChg>
        <pc:spChg chg="add del mod ord">
          <ac:chgData name="Gerjan de Ruiter" userId="5d7c516b-9dcd-41a8-99d3-54425d29895b" providerId="ADAL" clId="{55B8D1C6-FAA5-43AA-AE8A-AF35A30CDC76}" dt="2023-05-10T07:09:04.968" v="2308"/>
          <ac:spMkLst>
            <pc:docMk/>
            <pc:sldMk cId="3798645195" sldId="361"/>
            <ac:spMk id="9" creationId="{213FEC35-B6A7-12BA-30C4-A34E4993528A}"/>
          </ac:spMkLst>
        </pc:spChg>
        <pc:spChg chg="add del mod">
          <ac:chgData name="Gerjan de Ruiter" userId="5d7c516b-9dcd-41a8-99d3-54425d29895b" providerId="ADAL" clId="{55B8D1C6-FAA5-43AA-AE8A-AF35A30CDC76}" dt="2023-05-10T07:23:49.668" v="3179"/>
          <ac:spMkLst>
            <pc:docMk/>
            <pc:sldMk cId="3798645195" sldId="361"/>
            <ac:spMk id="10" creationId="{C5FAA149-E809-4A5C-6934-64082AF3F8C7}"/>
          </ac:spMkLst>
        </pc:spChg>
        <pc:spChg chg="add del mod">
          <ac:chgData name="Gerjan de Ruiter" userId="5d7c516b-9dcd-41a8-99d3-54425d29895b" providerId="ADAL" clId="{55B8D1C6-FAA5-43AA-AE8A-AF35A30CDC76}" dt="2023-05-10T07:22:37.861" v="3178"/>
          <ac:spMkLst>
            <pc:docMk/>
            <pc:sldMk cId="3798645195" sldId="361"/>
            <ac:spMk id="11" creationId="{08FE3347-DE1C-9144-BBA1-3EB38C2CA8FB}"/>
          </ac:spMkLst>
        </pc:spChg>
        <pc:spChg chg="add del mod ord">
          <ac:chgData name="Gerjan de Ruiter" userId="5d7c516b-9dcd-41a8-99d3-54425d29895b" providerId="ADAL" clId="{55B8D1C6-FAA5-43AA-AE8A-AF35A30CDC76}" dt="2023-05-10T07:25:40.063" v="3181" actId="700"/>
          <ac:spMkLst>
            <pc:docMk/>
            <pc:sldMk cId="3798645195" sldId="361"/>
            <ac:spMk id="12" creationId="{E169DE1C-2F5B-E94E-0F1C-36D8BED80687}"/>
          </ac:spMkLst>
        </pc:spChg>
        <pc:spChg chg="add del mod">
          <ac:chgData name="Gerjan de Ruiter" userId="5d7c516b-9dcd-41a8-99d3-54425d29895b" providerId="ADAL" clId="{55B8D1C6-FAA5-43AA-AE8A-AF35A30CDC76}" dt="2023-05-10T07:25:43.932" v="3183"/>
          <ac:spMkLst>
            <pc:docMk/>
            <pc:sldMk cId="3798645195" sldId="361"/>
            <ac:spMk id="13" creationId="{7556C005-B5C3-EA09-143C-4B7DEE12F329}"/>
          </ac:spMkLst>
        </pc:spChg>
        <pc:spChg chg="add mod">
          <ac:chgData name="Gerjan de Ruiter" userId="5d7c516b-9dcd-41a8-99d3-54425d29895b" providerId="ADAL" clId="{55B8D1C6-FAA5-43AA-AE8A-AF35A30CDC76}" dt="2023-05-10T07:26:08.390" v="3187" actId="207"/>
          <ac:spMkLst>
            <pc:docMk/>
            <pc:sldMk cId="3798645195" sldId="361"/>
            <ac:spMk id="14" creationId="{BBDB0DA3-4075-F2B1-7C0A-FADD13AC9DC3}"/>
          </ac:spMkLst>
        </pc:spChg>
        <pc:spChg chg="add del mod">
          <ac:chgData name="Gerjan de Ruiter" userId="5d7c516b-9dcd-41a8-99d3-54425d29895b" providerId="ADAL" clId="{55B8D1C6-FAA5-43AA-AE8A-AF35A30CDC76}" dt="2023-05-10T07:27:59.466" v="3266" actId="478"/>
          <ac:spMkLst>
            <pc:docMk/>
            <pc:sldMk cId="3798645195" sldId="361"/>
            <ac:spMk id="15" creationId="{90A7F229-8742-FF9E-AC83-21549173ACFE}"/>
          </ac:spMkLst>
        </pc:spChg>
        <pc:spChg chg="add del mod">
          <ac:chgData name="Gerjan de Ruiter" userId="5d7c516b-9dcd-41a8-99d3-54425d29895b" providerId="ADAL" clId="{55B8D1C6-FAA5-43AA-AE8A-AF35A30CDC76}" dt="2023-05-10T07:28:00.514" v="3267" actId="478"/>
          <ac:spMkLst>
            <pc:docMk/>
            <pc:sldMk cId="3798645195" sldId="361"/>
            <ac:spMk id="16" creationId="{80BFFB32-1879-AD9B-EB42-487124A7338E}"/>
          </ac:spMkLst>
        </pc:spChg>
        <pc:spChg chg="add del mod">
          <ac:chgData name="Gerjan de Ruiter" userId="5d7c516b-9dcd-41a8-99d3-54425d29895b" providerId="ADAL" clId="{55B8D1C6-FAA5-43AA-AE8A-AF35A30CDC76}" dt="2023-05-10T07:27:57.773" v="3265" actId="478"/>
          <ac:spMkLst>
            <pc:docMk/>
            <pc:sldMk cId="3798645195" sldId="361"/>
            <ac:spMk id="17" creationId="{6B43740D-BFDF-3AD9-609C-B2742E6D113C}"/>
          </ac:spMkLst>
        </pc:spChg>
        <pc:spChg chg="add mod">
          <ac:chgData name="Gerjan de Ruiter" userId="5d7c516b-9dcd-41a8-99d3-54425d29895b" providerId="ADAL" clId="{55B8D1C6-FAA5-43AA-AE8A-AF35A30CDC76}" dt="2023-05-10T07:28:09.482" v="3269" actId="1076"/>
          <ac:spMkLst>
            <pc:docMk/>
            <pc:sldMk cId="3798645195" sldId="361"/>
            <ac:spMk id="18" creationId="{531578DC-EF92-67BA-EE29-9842FFB85307}"/>
          </ac:spMkLst>
        </pc:spChg>
        <pc:spChg chg="add mod">
          <ac:chgData name="Gerjan de Ruiter" userId="5d7c516b-9dcd-41a8-99d3-54425d29895b" providerId="ADAL" clId="{55B8D1C6-FAA5-43AA-AE8A-AF35A30CDC76}" dt="2023-05-10T07:28:19.506" v="3276" actId="1076"/>
          <ac:spMkLst>
            <pc:docMk/>
            <pc:sldMk cId="3798645195" sldId="361"/>
            <ac:spMk id="19" creationId="{7B8E8BB3-3B12-4CCE-8E15-34DBAF1CC6ED}"/>
          </ac:spMkLst>
        </pc:spChg>
        <pc:spChg chg="add mod">
          <ac:chgData name="Gerjan de Ruiter" userId="5d7c516b-9dcd-41a8-99d3-54425d29895b" providerId="ADAL" clId="{55B8D1C6-FAA5-43AA-AE8A-AF35A30CDC76}" dt="2023-05-10T07:28:23.812" v="3278" actId="1076"/>
          <ac:spMkLst>
            <pc:docMk/>
            <pc:sldMk cId="3798645195" sldId="361"/>
            <ac:spMk id="20" creationId="{02C1D746-28A4-D5BE-7585-A759FF30AFB7}"/>
          </ac:spMkLst>
        </pc:spChg>
        <pc:picChg chg="add del mod">
          <ac:chgData name="Gerjan de Ruiter" userId="5d7c516b-9dcd-41a8-99d3-54425d29895b" providerId="ADAL" clId="{55B8D1C6-FAA5-43AA-AE8A-AF35A30CDC76}" dt="2023-05-10T07:17:53.068" v="3118" actId="478"/>
          <ac:picMkLst>
            <pc:docMk/>
            <pc:sldMk cId="3798645195" sldId="361"/>
            <ac:picMk id="2050" creationId="{F8DD1490-8133-5EAE-C3DE-994E78477A21}"/>
          </ac:picMkLst>
        </pc:picChg>
        <pc:picChg chg="add del mod">
          <ac:chgData name="Gerjan de Ruiter" userId="5d7c516b-9dcd-41a8-99d3-54425d29895b" providerId="ADAL" clId="{55B8D1C6-FAA5-43AA-AE8A-AF35A30CDC76}" dt="2023-05-10T07:17:53.585" v="3119" actId="478"/>
          <ac:picMkLst>
            <pc:docMk/>
            <pc:sldMk cId="3798645195" sldId="361"/>
            <ac:picMk id="2052" creationId="{2F4894D4-F41B-CF73-2E8F-291A4A05A0D9}"/>
          </ac:picMkLst>
        </pc:picChg>
        <pc:picChg chg="add del mod ord modCrop">
          <ac:chgData name="Gerjan de Ruiter" userId="5d7c516b-9dcd-41a8-99d3-54425d29895b" providerId="ADAL" clId="{55B8D1C6-FAA5-43AA-AE8A-AF35A30CDC76}" dt="2023-05-10T07:25:41.674" v="3182" actId="478"/>
          <ac:picMkLst>
            <pc:docMk/>
            <pc:sldMk cId="3798645195" sldId="361"/>
            <ac:picMk id="2054" creationId="{F063A882-C83D-C807-0374-95C3F2FF1BDA}"/>
          </ac:picMkLst>
        </pc:picChg>
        <pc:picChg chg="add del mod">
          <ac:chgData name="Gerjan de Ruiter" userId="5d7c516b-9dcd-41a8-99d3-54425d29895b" providerId="ADAL" clId="{55B8D1C6-FAA5-43AA-AE8A-AF35A30CDC76}" dt="2023-05-10T07:23:54.763" v="3180" actId="478"/>
          <ac:picMkLst>
            <pc:docMk/>
            <pc:sldMk cId="3798645195" sldId="361"/>
            <ac:picMk id="2056" creationId="{49B50127-8F7A-5D83-00E0-AC412D16BF07}"/>
          </ac:picMkLst>
        </pc:picChg>
        <pc:picChg chg="add mod">
          <ac:chgData name="Gerjan de Ruiter" userId="5d7c516b-9dcd-41a8-99d3-54425d29895b" providerId="ADAL" clId="{55B8D1C6-FAA5-43AA-AE8A-AF35A30CDC76}" dt="2023-05-10T07:25:54.936" v="3184" actId="18131"/>
          <ac:picMkLst>
            <pc:docMk/>
            <pc:sldMk cId="3798645195" sldId="361"/>
            <ac:picMk id="2058" creationId="{BA202FA2-4455-852B-97A6-4F741352DF9A}"/>
          </ac:picMkLst>
        </pc:picChg>
      </pc:sldChg>
      <pc:sldChg chg="add del">
        <pc:chgData name="Gerjan de Ruiter" userId="5d7c516b-9dcd-41a8-99d3-54425d29895b" providerId="ADAL" clId="{55B8D1C6-FAA5-43AA-AE8A-AF35A30CDC76}" dt="2023-05-09T14:10:35.046" v="915"/>
        <pc:sldMkLst>
          <pc:docMk/>
          <pc:sldMk cId="753799822" sldId="362"/>
        </pc:sldMkLst>
      </pc:sldChg>
      <pc:sldChg chg="add del">
        <pc:chgData name="Gerjan de Ruiter" userId="5d7c516b-9dcd-41a8-99d3-54425d29895b" providerId="ADAL" clId="{55B8D1C6-FAA5-43AA-AE8A-AF35A30CDC76}" dt="2023-05-09T14:11:06.271" v="951" actId="47"/>
        <pc:sldMkLst>
          <pc:docMk/>
          <pc:sldMk cId="3877523702" sldId="362"/>
        </pc:sldMkLst>
      </pc:sldChg>
      <pc:sldChg chg="modSp add del mod">
        <pc:chgData name="Gerjan de Ruiter" userId="5d7c516b-9dcd-41a8-99d3-54425d29895b" providerId="ADAL" clId="{55B8D1C6-FAA5-43AA-AE8A-AF35A30CDC76}" dt="2023-05-10T07:21:11.431" v="3177" actId="47"/>
        <pc:sldMkLst>
          <pc:docMk/>
          <pc:sldMk cId="343992374" sldId="363"/>
        </pc:sldMkLst>
        <pc:spChg chg="mod">
          <ac:chgData name="Gerjan de Ruiter" userId="5d7c516b-9dcd-41a8-99d3-54425d29895b" providerId="ADAL" clId="{55B8D1C6-FAA5-43AA-AE8A-AF35A30CDC76}" dt="2023-05-09T14:10:56.964" v="949" actId="20577"/>
          <ac:spMkLst>
            <pc:docMk/>
            <pc:sldMk cId="343992374" sldId="363"/>
            <ac:spMk id="2" creationId="{6C26AB1E-802A-1EE9-F4C5-5717C63BC0FD}"/>
          </ac:spMkLst>
        </pc:spChg>
      </pc:sldChg>
      <pc:sldChg chg="addSp delSp modSp add mod modAnim">
        <pc:chgData name="Gerjan de Ruiter" userId="5d7c516b-9dcd-41a8-99d3-54425d29895b" providerId="ADAL" clId="{55B8D1C6-FAA5-43AA-AE8A-AF35A30CDC76}" dt="2023-05-10T07:17:16.444" v="3033"/>
        <pc:sldMkLst>
          <pc:docMk/>
          <pc:sldMk cId="4208852886" sldId="364"/>
        </pc:sldMkLst>
        <pc:spChg chg="mod">
          <ac:chgData name="Gerjan de Ruiter" userId="5d7c516b-9dcd-41a8-99d3-54425d29895b" providerId="ADAL" clId="{55B8D1C6-FAA5-43AA-AE8A-AF35A30CDC76}" dt="2023-05-09T14:11:26.005" v="1022" actId="20577"/>
          <ac:spMkLst>
            <pc:docMk/>
            <pc:sldMk cId="4208852886" sldId="364"/>
            <ac:spMk id="2" creationId="{6C26AB1E-802A-1EE9-F4C5-5717C63BC0FD}"/>
          </ac:spMkLst>
        </pc:spChg>
        <pc:spChg chg="mod">
          <ac:chgData name="Gerjan de Ruiter" userId="5d7c516b-9dcd-41a8-99d3-54425d29895b" providerId="ADAL" clId="{55B8D1C6-FAA5-43AA-AE8A-AF35A30CDC76}" dt="2023-05-10T07:17:11.079" v="3032" actId="20577"/>
          <ac:spMkLst>
            <pc:docMk/>
            <pc:sldMk cId="4208852886" sldId="364"/>
            <ac:spMk id="6" creationId="{963CBBCE-A22B-6918-5BF5-DDC19D8A5B56}"/>
          </ac:spMkLst>
        </pc:spChg>
        <pc:spChg chg="del">
          <ac:chgData name="Gerjan de Ruiter" userId="5d7c516b-9dcd-41a8-99d3-54425d29895b" providerId="ADAL" clId="{55B8D1C6-FAA5-43AA-AE8A-AF35A30CDC76}" dt="2023-05-10T07:15:03.140" v="2548" actId="22"/>
          <ac:spMkLst>
            <pc:docMk/>
            <pc:sldMk cId="4208852886" sldId="364"/>
            <ac:spMk id="7" creationId="{E382F0A6-2684-0BF5-146B-9D741A2990BF}"/>
          </ac:spMkLst>
        </pc:spChg>
        <pc:spChg chg="mod">
          <ac:chgData name="Gerjan de Ruiter" userId="5d7c516b-9dcd-41a8-99d3-54425d29895b" providerId="ADAL" clId="{55B8D1C6-FAA5-43AA-AE8A-AF35A30CDC76}" dt="2023-05-10T07:15:48.798" v="2620" actId="20577"/>
          <ac:spMkLst>
            <pc:docMk/>
            <pc:sldMk cId="4208852886" sldId="364"/>
            <ac:spMk id="8" creationId="{484B5D27-C003-4199-9CA8-674054D8CC98}"/>
          </ac:spMkLst>
        </pc:spChg>
        <pc:picChg chg="add mod ord modCrop">
          <ac:chgData name="Gerjan de Ruiter" userId="5d7c516b-9dcd-41a8-99d3-54425d29895b" providerId="ADAL" clId="{55B8D1C6-FAA5-43AA-AE8A-AF35A30CDC76}" dt="2023-05-10T07:15:28.092" v="2555" actId="14100"/>
          <ac:picMkLst>
            <pc:docMk/>
            <pc:sldMk cId="4208852886" sldId="364"/>
            <ac:picMk id="4" creationId="{5C23A42F-42C6-8A60-FC3A-A25D4AD304CA}"/>
          </ac:picMkLst>
        </pc:picChg>
      </pc:sldChg>
      <pc:sldChg chg="addSp delSp modSp new mod modClrScheme modAnim chgLayout">
        <pc:chgData name="Gerjan de Ruiter" userId="5d7c516b-9dcd-41a8-99d3-54425d29895b" providerId="ADAL" clId="{55B8D1C6-FAA5-43AA-AE8A-AF35A30CDC76}" dt="2023-05-09T14:25:15.757" v="2224"/>
        <pc:sldMkLst>
          <pc:docMk/>
          <pc:sldMk cId="943801314" sldId="365"/>
        </pc:sldMkLst>
        <pc:spChg chg="del">
          <ac:chgData name="Gerjan de Ruiter" userId="5d7c516b-9dcd-41a8-99d3-54425d29895b" providerId="ADAL" clId="{55B8D1C6-FAA5-43AA-AE8A-AF35A30CDC76}" dt="2023-05-09T14:20:20.194" v="1528" actId="700"/>
          <ac:spMkLst>
            <pc:docMk/>
            <pc:sldMk cId="943801314" sldId="365"/>
            <ac:spMk id="2" creationId="{1D87A2FE-379E-C274-DBEA-6717F1087764}"/>
          </ac:spMkLst>
        </pc:spChg>
        <pc:spChg chg="del">
          <ac:chgData name="Gerjan de Ruiter" userId="5d7c516b-9dcd-41a8-99d3-54425d29895b" providerId="ADAL" clId="{55B8D1C6-FAA5-43AA-AE8A-AF35A30CDC76}" dt="2023-05-09T14:20:20.194" v="1528" actId="700"/>
          <ac:spMkLst>
            <pc:docMk/>
            <pc:sldMk cId="943801314" sldId="365"/>
            <ac:spMk id="3" creationId="{DD379FF8-BE0C-E7A4-11A9-C0F5AEF16A6F}"/>
          </ac:spMkLst>
        </pc:spChg>
        <pc:spChg chg="del mod ord">
          <ac:chgData name="Gerjan de Ruiter" userId="5d7c516b-9dcd-41a8-99d3-54425d29895b" providerId="ADAL" clId="{55B8D1C6-FAA5-43AA-AE8A-AF35A30CDC76}" dt="2023-05-09T14:20:20.194" v="1528" actId="700"/>
          <ac:spMkLst>
            <pc:docMk/>
            <pc:sldMk cId="943801314" sldId="365"/>
            <ac:spMk id="4" creationId="{861F7230-77FB-F8DE-742C-4563C514BC9A}"/>
          </ac:spMkLst>
        </pc:spChg>
        <pc:spChg chg="del mod ord">
          <ac:chgData name="Gerjan de Ruiter" userId="5d7c516b-9dcd-41a8-99d3-54425d29895b" providerId="ADAL" clId="{55B8D1C6-FAA5-43AA-AE8A-AF35A30CDC76}" dt="2023-05-09T14:20:20.194" v="1528" actId="700"/>
          <ac:spMkLst>
            <pc:docMk/>
            <pc:sldMk cId="943801314" sldId="365"/>
            <ac:spMk id="5" creationId="{7E42ADF0-9D31-7CAB-A1AF-3AB8CB6D595A}"/>
          </ac:spMkLst>
        </pc:spChg>
        <pc:spChg chg="add mod ord">
          <ac:chgData name="Gerjan de Ruiter" userId="5d7c516b-9dcd-41a8-99d3-54425d29895b" providerId="ADAL" clId="{55B8D1C6-FAA5-43AA-AE8A-AF35A30CDC76}" dt="2023-05-09T14:20:38.032" v="1581" actId="20577"/>
          <ac:spMkLst>
            <pc:docMk/>
            <pc:sldMk cId="943801314" sldId="365"/>
            <ac:spMk id="6" creationId="{955CC016-89EA-1FAD-96E2-A1DF3611695A}"/>
          </ac:spMkLst>
        </pc:spChg>
        <pc:spChg chg="add mod ord">
          <ac:chgData name="Gerjan de Ruiter" userId="5d7c516b-9dcd-41a8-99d3-54425d29895b" providerId="ADAL" clId="{55B8D1C6-FAA5-43AA-AE8A-AF35A30CDC76}" dt="2023-05-09T14:25:09.456" v="2223" actId="20577"/>
          <ac:spMkLst>
            <pc:docMk/>
            <pc:sldMk cId="943801314" sldId="365"/>
            <ac:spMk id="7" creationId="{B59855DE-409B-FE0C-695A-09FC708745A5}"/>
          </ac:spMkLst>
        </pc:spChg>
      </pc:sldChg>
      <pc:sldChg chg="add del">
        <pc:chgData name="Gerjan de Ruiter" userId="5d7c516b-9dcd-41a8-99d3-54425d29895b" providerId="ADAL" clId="{55B8D1C6-FAA5-43AA-AE8A-AF35A30CDC76}" dt="2023-05-10T06:44:47.839" v="2285"/>
        <pc:sldMkLst>
          <pc:docMk/>
          <pc:sldMk cId="2222216337" sldId="366"/>
        </pc:sldMkLst>
      </pc:sldChg>
      <pc:sldChg chg="add">
        <pc:chgData name="Gerjan de Ruiter" userId="5d7c516b-9dcd-41a8-99d3-54425d29895b" providerId="ADAL" clId="{55B8D1C6-FAA5-43AA-AE8A-AF35A30CDC76}" dt="2023-05-10T06:45:24.469" v="2286"/>
        <pc:sldMkLst>
          <pc:docMk/>
          <pc:sldMk cId="2338984117" sldId="380"/>
        </pc:sldMkLst>
      </pc:sldChg>
      <pc:sldChg chg="modSp add mod modAnim">
        <pc:chgData name="Gerjan de Ruiter" userId="5d7c516b-9dcd-41a8-99d3-54425d29895b" providerId="ADAL" clId="{55B8D1C6-FAA5-43AA-AE8A-AF35A30CDC76}" dt="2023-05-10T07:21:07.161" v="3176" actId="20577"/>
        <pc:sldMkLst>
          <pc:docMk/>
          <pc:sldMk cId="260769181" sldId="381"/>
        </pc:sldMkLst>
        <pc:spChg chg="mod">
          <ac:chgData name="Gerjan de Ruiter" userId="5d7c516b-9dcd-41a8-99d3-54425d29895b" providerId="ADAL" clId="{55B8D1C6-FAA5-43AA-AE8A-AF35A30CDC76}" dt="2023-05-10T07:17:32.863" v="3069" actId="20577"/>
          <ac:spMkLst>
            <pc:docMk/>
            <pc:sldMk cId="260769181" sldId="381"/>
            <ac:spMk id="2" creationId="{6C26AB1E-802A-1EE9-F4C5-5717C63BC0FD}"/>
          </ac:spMkLst>
        </pc:spChg>
        <pc:spChg chg="mod">
          <ac:chgData name="Gerjan de Ruiter" userId="5d7c516b-9dcd-41a8-99d3-54425d29895b" providerId="ADAL" clId="{55B8D1C6-FAA5-43AA-AE8A-AF35A30CDC76}" dt="2023-05-10T07:21:07.161" v="3176" actId="20577"/>
          <ac:spMkLst>
            <pc:docMk/>
            <pc:sldMk cId="260769181" sldId="381"/>
            <ac:spMk id="3" creationId="{849D4400-CE5C-925F-FBCA-36D28C2F82F2}"/>
          </ac:spMkLst>
        </pc:spChg>
        <pc:spChg chg="mod">
          <ac:chgData name="Gerjan de Ruiter" userId="5d7c516b-9dcd-41a8-99d3-54425d29895b" providerId="ADAL" clId="{55B8D1C6-FAA5-43AA-AE8A-AF35A30CDC76}" dt="2023-05-10T07:17:50.412" v="3117" actId="20577"/>
          <ac:spMkLst>
            <pc:docMk/>
            <pc:sldMk cId="260769181" sldId="381"/>
            <ac:spMk id="5" creationId="{4A382AA0-E1A0-B7EA-645A-19B47BAC0DF0}"/>
          </ac:spMkLst>
        </pc:spChg>
      </pc:sldChg>
    </pc:docChg>
  </pc:docChgLst>
  <pc:docChgLst>
    <pc:chgData name="Gerjan de Ruiter" userId="5d7c516b-9dcd-41a8-99d3-54425d29895b" providerId="ADAL" clId="{2414C778-095B-4F81-82A4-4D667F0C7792}"/>
    <pc:docChg chg="undo custSel addSld delSld modSld sldOrd">
      <pc:chgData name="Gerjan de Ruiter" userId="5d7c516b-9dcd-41a8-99d3-54425d29895b" providerId="ADAL" clId="{2414C778-095B-4F81-82A4-4D667F0C7792}" dt="2023-05-24T06:53:44.171" v="3241" actId="1076"/>
      <pc:docMkLst>
        <pc:docMk/>
      </pc:docMkLst>
      <pc:sldChg chg="delSp modSp mod delAnim">
        <pc:chgData name="Gerjan de Ruiter" userId="5d7c516b-9dcd-41a8-99d3-54425d29895b" providerId="ADAL" clId="{2414C778-095B-4F81-82A4-4D667F0C7792}" dt="2023-05-17T12:35:43.172" v="637" actId="20577"/>
        <pc:sldMkLst>
          <pc:docMk/>
          <pc:sldMk cId="1420006679" sldId="259"/>
        </pc:sldMkLst>
        <pc:spChg chg="mod">
          <ac:chgData name="Gerjan de Ruiter" userId="5d7c516b-9dcd-41a8-99d3-54425d29895b" providerId="ADAL" clId="{2414C778-095B-4F81-82A4-4D667F0C7792}" dt="2023-05-17T12:35:43.172" v="637" actId="20577"/>
          <ac:spMkLst>
            <pc:docMk/>
            <pc:sldMk cId="1420006679" sldId="259"/>
            <ac:spMk id="3" creationId="{3C700A5F-DB6D-BE70-29E4-7456F17084D4}"/>
          </ac:spMkLst>
        </pc:spChg>
        <pc:spChg chg="del mod">
          <ac:chgData name="Gerjan de Ruiter" userId="5d7c516b-9dcd-41a8-99d3-54425d29895b" providerId="ADAL" clId="{2414C778-095B-4F81-82A4-4D667F0C7792}" dt="2023-05-12T13:14:47.832" v="227" actId="478"/>
          <ac:spMkLst>
            <pc:docMk/>
            <pc:sldMk cId="1420006679" sldId="259"/>
            <ac:spMk id="7" creationId="{EC497EC8-7FC2-D9C4-FD76-3FA3FDAE7DF7}"/>
          </ac:spMkLst>
        </pc:spChg>
      </pc:sldChg>
      <pc:sldChg chg="addSp delSp modSp mod ord modAnim">
        <pc:chgData name="Gerjan de Ruiter" userId="5d7c516b-9dcd-41a8-99d3-54425d29895b" providerId="ADAL" clId="{2414C778-095B-4F81-82A4-4D667F0C7792}" dt="2023-05-17T12:34:11.650" v="324"/>
        <pc:sldMkLst>
          <pc:docMk/>
          <pc:sldMk cId="2149239083" sldId="264"/>
        </pc:sldMkLst>
        <pc:spChg chg="mod">
          <ac:chgData name="Gerjan de Ruiter" userId="5d7c516b-9dcd-41a8-99d3-54425d29895b" providerId="ADAL" clId="{2414C778-095B-4F81-82A4-4D667F0C7792}" dt="2023-05-12T13:14:17.812" v="221" actId="12"/>
          <ac:spMkLst>
            <pc:docMk/>
            <pc:sldMk cId="2149239083" sldId="264"/>
            <ac:spMk id="6" creationId="{177816A0-48EC-E74E-F68B-206C2BD9ABDD}"/>
          </ac:spMkLst>
        </pc:spChg>
        <pc:picChg chg="add mod">
          <ac:chgData name="Gerjan de Ruiter" userId="5d7c516b-9dcd-41a8-99d3-54425d29895b" providerId="ADAL" clId="{2414C778-095B-4F81-82A4-4D667F0C7792}" dt="2023-05-12T13:13:22.690" v="5"/>
          <ac:picMkLst>
            <pc:docMk/>
            <pc:sldMk cId="2149239083" sldId="264"/>
            <ac:picMk id="3" creationId="{E11FFA67-5B32-FD9E-EEF3-46E796749E67}"/>
          </ac:picMkLst>
        </pc:picChg>
        <pc:picChg chg="del">
          <ac:chgData name="Gerjan de Ruiter" userId="5d7c516b-9dcd-41a8-99d3-54425d29895b" providerId="ADAL" clId="{2414C778-095B-4F81-82A4-4D667F0C7792}" dt="2023-05-12T13:13:21.765" v="4" actId="478"/>
          <ac:picMkLst>
            <pc:docMk/>
            <pc:sldMk cId="2149239083" sldId="264"/>
            <ac:picMk id="8" creationId="{5D7314C2-8C58-78E6-C443-09B397AA4697}"/>
          </ac:picMkLst>
        </pc:picChg>
      </pc:sldChg>
      <pc:sldChg chg="addSp delSp modSp add del mod">
        <pc:chgData name="Gerjan de Ruiter" userId="5d7c516b-9dcd-41a8-99d3-54425d29895b" providerId="ADAL" clId="{2414C778-095B-4F81-82A4-4D667F0C7792}" dt="2023-05-17T12:33:55.634" v="300" actId="47"/>
        <pc:sldMkLst>
          <pc:docMk/>
          <pc:sldMk cId="138185529" sldId="266"/>
        </pc:sldMkLst>
        <pc:spChg chg="add mod">
          <ac:chgData name="Gerjan de Ruiter" userId="5d7c516b-9dcd-41a8-99d3-54425d29895b" providerId="ADAL" clId="{2414C778-095B-4F81-82A4-4D667F0C7792}" dt="2023-05-12T13:12:47.534" v="0" actId="478"/>
          <ac:spMkLst>
            <pc:docMk/>
            <pc:sldMk cId="138185529" sldId="266"/>
            <ac:spMk id="4" creationId="{8DFFFAB9-27BB-A8DC-96B1-06C415D040F0}"/>
          </ac:spMkLst>
        </pc:spChg>
        <pc:picChg chg="del">
          <ac:chgData name="Gerjan de Ruiter" userId="5d7c516b-9dcd-41a8-99d3-54425d29895b" providerId="ADAL" clId="{2414C778-095B-4F81-82A4-4D667F0C7792}" dt="2023-05-12T13:12:47.534" v="0" actId="478"/>
          <ac:picMkLst>
            <pc:docMk/>
            <pc:sldMk cId="138185529" sldId="266"/>
            <ac:picMk id="8" creationId="{B5C1E7E3-C993-4C69-0A9F-3B1340E3A1C5}"/>
          </ac:picMkLst>
        </pc:picChg>
      </pc:sldChg>
      <pc:sldChg chg="del">
        <pc:chgData name="Gerjan de Ruiter" userId="5d7c516b-9dcd-41a8-99d3-54425d29895b" providerId="ADAL" clId="{2414C778-095B-4F81-82A4-4D667F0C7792}" dt="2023-05-12T13:12:58.300" v="2" actId="47"/>
        <pc:sldMkLst>
          <pc:docMk/>
          <pc:sldMk cId="3228652041" sldId="341"/>
        </pc:sldMkLst>
      </pc:sldChg>
      <pc:sldChg chg="modSp mod">
        <pc:chgData name="Gerjan de Ruiter" userId="5d7c516b-9dcd-41a8-99d3-54425d29895b" providerId="ADAL" clId="{2414C778-095B-4F81-82A4-4D667F0C7792}" dt="2023-05-22T10:56:03.888" v="1058"/>
        <pc:sldMkLst>
          <pc:docMk/>
          <pc:sldMk cId="2645222207" sldId="358"/>
        </pc:sldMkLst>
        <pc:spChg chg="mod">
          <ac:chgData name="Gerjan de Ruiter" userId="5d7c516b-9dcd-41a8-99d3-54425d29895b" providerId="ADAL" clId="{2414C778-095B-4F81-82A4-4D667F0C7792}" dt="2023-05-22T10:56:03.888" v="1058"/>
          <ac:spMkLst>
            <pc:docMk/>
            <pc:sldMk cId="2645222207" sldId="358"/>
            <ac:spMk id="3" creationId="{3C700A5F-DB6D-BE70-29E4-7456F17084D4}"/>
          </ac:spMkLst>
        </pc:spChg>
      </pc:sldChg>
      <pc:sldChg chg="del">
        <pc:chgData name="Gerjan de Ruiter" userId="5d7c516b-9dcd-41a8-99d3-54425d29895b" providerId="ADAL" clId="{2414C778-095B-4F81-82A4-4D667F0C7792}" dt="2023-05-12T13:14:53.225" v="231" actId="47"/>
        <pc:sldMkLst>
          <pc:docMk/>
          <pc:sldMk cId="4215624749" sldId="359"/>
        </pc:sldMkLst>
      </pc:sldChg>
      <pc:sldChg chg="ord">
        <pc:chgData name="Gerjan de Ruiter" userId="5d7c516b-9dcd-41a8-99d3-54425d29895b" providerId="ADAL" clId="{2414C778-095B-4F81-82A4-4D667F0C7792}" dt="2023-05-17T12:37:41.405" v="649"/>
        <pc:sldMkLst>
          <pc:docMk/>
          <pc:sldMk cId="3578151872" sldId="360"/>
        </pc:sldMkLst>
      </pc:sldChg>
      <pc:sldChg chg="del">
        <pc:chgData name="Gerjan de Ruiter" userId="5d7c516b-9dcd-41a8-99d3-54425d29895b" providerId="ADAL" clId="{2414C778-095B-4F81-82A4-4D667F0C7792}" dt="2023-05-12T13:14:53.726" v="232" actId="47"/>
        <pc:sldMkLst>
          <pc:docMk/>
          <pc:sldMk cId="3798645195" sldId="361"/>
        </pc:sldMkLst>
      </pc:sldChg>
      <pc:sldChg chg="del">
        <pc:chgData name="Gerjan de Ruiter" userId="5d7c516b-9dcd-41a8-99d3-54425d29895b" providerId="ADAL" clId="{2414C778-095B-4F81-82A4-4D667F0C7792}" dt="2023-05-12T13:14:55.087" v="234" actId="47"/>
        <pc:sldMkLst>
          <pc:docMk/>
          <pc:sldMk cId="4208852886" sldId="364"/>
        </pc:sldMkLst>
      </pc:sldChg>
      <pc:sldChg chg="del">
        <pc:chgData name="Gerjan de Ruiter" userId="5d7c516b-9dcd-41a8-99d3-54425d29895b" providerId="ADAL" clId="{2414C778-095B-4F81-82A4-4D667F0C7792}" dt="2023-05-17T12:37:55.941" v="651" actId="47"/>
        <pc:sldMkLst>
          <pc:docMk/>
          <pc:sldMk cId="943801314" sldId="365"/>
        </pc:sldMkLst>
      </pc:sldChg>
      <pc:sldChg chg="del">
        <pc:chgData name="Gerjan de Ruiter" userId="5d7c516b-9dcd-41a8-99d3-54425d29895b" providerId="ADAL" clId="{2414C778-095B-4F81-82A4-4D667F0C7792}" dt="2023-05-12T13:12:59.509" v="3" actId="47"/>
        <pc:sldMkLst>
          <pc:docMk/>
          <pc:sldMk cId="2338984117" sldId="380"/>
        </pc:sldMkLst>
      </pc:sldChg>
      <pc:sldChg chg="del">
        <pc:chgData name="Gerjan de Ruiter" userId="5d7c516b-9dcd-41a8-99d3-54425d29895b" providerId="ADAL" clId="{2414C778-095B-4F81-82A4-4D667F0C7792}" dt="2023-05-12T13:14:54.522" v="233" actId="47"/>
        <pc:sldMkLst>
          <pc:docMk/>
          <pc:sldMk cId="260769181" sldId="381"/>
        </pc:sldMkLst>
      </pc:sldChg>
      <pc:sldChg chg="addSp delSp modSp add mod ord modAnim">
        <pc:chgData name="Gerjan de Ruiter" userId="5d7c516b-9dcd-41a8-99d3-54425d29895b" providerId="ADAL" clId="{2414C778-095B-4F81-82A4-4D667F0C7792}" dt="2023-05-17T12:36:20.674" v="647" actId="207"/>
        <pc:sldMkLst>
          <pc:docMk/>
          <pc:sldMk cId="704430713" sldId="382"/>
        </pc:sldMkLst>
        <pc:spChg chg="del">
          <ac:chgData name="Gerjan de Ruiter" userId="5d7c516b-9dcd-41a8-99d3-54425d29895b" providerId="ADAL" clId="{2414C778-095B-4F81-82A4-4D667F0C7792}" dt="2023-05-17T12:35:58.449" v="639" actId="478"/>
          <ac:spMkLst>
            <pc:docMk/>
            <pc:sldMk cId="704430713" sldId="382"/>
            <ac:spMk id="2" creationId="{F756F551-2026-7F07-C840-B29301A5A9E8}"/>
          </ac:spMkLst>
        </pc:spChg>
        <pc:spChg chg="mod">
          <ac:chgData name="Gerjan de Ruiter" userId="5d7c516b-9dcd-41a8-99d3-54425d29895b" providerId="ADAL" clId="{2414C778-095B-4F81-82A4-4D667F0C7792}" dt="2023-05-17T12:35:54.871" v="638" actId="20577"/>
          <ac:spMkLst>
            <pc:docMk/>
            <pc:sldMk cId="704430713" sldId="382"/>
            <ac:spMk id="4" creationId="{1C97F30A-542D-F233-A3CD-AC54A2C97E3D}"/>
          </ac:spMkLst>
        </pc:spChg>
        <pc:spChg chg="add del mod">
          <ac:chgData name="Gerjan de Ruiter" userId="5d7c516b-9dcd-41a8-99d3-54425d29895b" providerId="ADAL" clId="{2414C778-095B-4F81-82A4-4D667F0C7792}" dt="2023-05-17T12:36:01.334" v="641" actId="478"/>
          <ac:spMkLst>
            <pc:docMk/>
            <pc:sldMk cId="704430713" sldId="382"/>
            <ac:spMk id="5" creationId="{0315ACC7-3ED0-9986-6CDF-1966D4C23D1B}"/>
          </ac:spMkLst>
        </pc:spChg>
        <pc:spChg chg="add mod">
          <ac:chgData name="Gerjan de Ruiter" userId="5d7c516b-9dcd-41a8-99d3-54425d29895b" providerId="ADAL" clId="{2414C778-095B-4F81-82A4-4D667F0C7792}" dt="2023-05-17T12:36:20.674" v="647" actId="207"/>
          <ac:spMkLst>
            <pc:docMk/>
            <pc:sldMk cId="704430713" sldId="382"/>
            <ac:spMk id="7" creationId="{E5201EE3-F6F3-EDD2-7C1D-3490B95AFB01}"/>
          </ac:spMkLst>
        </pc:spChg>
        <pc:picChg chg="mod">
          <ac:chgData name="Gerjan de Ruiter" userId="5d7c516b-9dcd-41a8-99d3-54425d29895b" providerId="ADAL" clId="{2414C778-095B-4F81-82A4-4D667F0C7792}" dt="2023-05-17T12:36:09.492" v="644" actId="1076"/>
          <ac:picMkLst>
            <pc:docMk/>
            <pc:sldMk cId="704430713" sldId="382"/>
            <ac:picMk id="6" creationId="{143B3537-3054-36EE-55D9-05738E9310C2}"/>
          </ac:picMkLst>
        </pc:picChg>
      </pc:sldChg>
      <pc:sldChg chg="add del">
        <pc:chgData name="Gerjan de Ruiter" userId="5d7c516b-9dcd-41a8-99d3-54425d29895b" providerId="ADAL" clId="{2414C778-095B-4F81-82A4-4D667F0C7792}" dt="2023-05-17T12:34:14.662" v="325" actId="47"/>
        <pc:sldMkLst>
          <pc:docMk/>
          <pc:sldMk cId="2759309834" sldId="383"/>
        </pc:sldMkLst>
      </pc:sldChg>
      <pc:sldChg chg="modSp add mod">
        <pc:chgData name="Gerjan de Ruiter" userId="5d7c516b-9dcd-41a8-99d3-54425d29895b" providerId="ADAL" clId="{2414C778-095B-4F81-82A4-4D667F0C7792}" dt="2023-05-17T12:34:01.753" v="320" actId="20577"/>
        <pc:sldMkLst>
          <pc:docMk/>
          <pc:sldMk cId="3897333678" sldId="384"/>
        </pc:sldMkLst>
        <pc:spChg chg="mod">
          <ac:chgData name="Gerjan de Ruiter" userId="5d7c516b-9dcd-41a8-99d3-54425d29895b" providerId="ADAL" clId="{2414C778-095B-4F81-82A4-4D667F0C7792}" dt="2023-05-17T12:34:01.753" v="320" actId="20577"/>
          <ac:spMkLst>
            <pc:docMk/>
            <pc:sldMk cId="3897333678" sldId="384"/>
            <ac:spMk id="2" creationId="{5358A06E-0A51-0B93-77C6-4D93F2496D96}"/>
          </ac:spMkLst>
        </pc:spChg>
      </pc:sldChg>
      <pc:sldChg chg="add">
        <pc:chgData name="Gerjan de Ruiter" userId="5d7c516b-9dcd-41a8-99d3-54425d29895b" providerId="ADAL" clId="{2414C778-095B-4F81-82A4-4D667F0C7792}" dt="2023-05-17T12:34:28.905" v="326"/>
        <pc:sldMkLst>
          <pc:docMk/>
          <pc:sldMk cId="3427593794" sldId="385"/>
        </pc:sldMkLst>
      </pc:sldChg>
      <pc:sldChg chg="addSp modSp add mod modClrScheme chgLayout">
        <pc:chgData name="Gerjan de Ruiter" userId="5d7c516b-9dcd-41a8-99d3-54425d29895b" providerId="ADAL" clId="{2414C778-095B-4F81-82A4-4D667F0C7792}" dt="2023-05-17T12:38:09.966" v="655" actId="26606"/>
        <pc:sldMkLst>
          <pc:docMk/>
          <pc:sldMk cId="2807362884" sldId="386"/>
        </pc:sldMkLst>
        <pc:spChg chg="mod">
          <ac:chgData name="Gerjan de Ruiter" userId="5d7c516b-9dcd-41a8-99d3-54425d29895b" providerId="ADAL" clId="{2414C778-095B-4F81-82A4-4D667F0C7792}" dt="2023-05-17T12:38:09.966" v="655" actId="26606"/>
          <ac:spMkLst>
            <pc:docMk/>
            <pc:sldMk cId="2807362884" sldId="386"/>
            <ac:spMk id="2" creationId="{5358A06E-0A51-0B93-77C6-4D93F2496D96}"/>
          </ac:spMkLst>
        </pc:spChg>
        <pc:spChg chg="mod">
          <ac:chgData name="Gerjan de Ruiter" userId="5d7c516b-9dcd-41a8-99d3-54425d29895b" providerId="ADAL" clId="{2414C778-095B-4F81-82A4-4D667F0C7792}" dt="2023-05-17T12:38:09.966" v="655" actId="26606"/>
          <ac:spMkLst>
            <pc:docMk/>
            <pc:sldMk cId="2807362884" sldId="386"/>
            <ac:spMk id="3" creationId="{B52379B9-65EA-BE5C-2C3D-A1C8061D49C9}"/>
          </ac:spMkLst>
        </pc:spChg>
        <pc:picChg chg="add mod">
          <ac:chgData name="Gerjan de Ruiter" userId="5d7c516b-9dcd-41a8-99d3-54425d29895b" providerId="ADAL" clId="{2414C778-095B-4F81-82A4-4D667F0C7792}" dt="2023-05-17T12:38:09.966" v="655" actId="26606"/>
          <ac:picMkLst>
            <pc:docMk/>
            <pc:sldMk cId="2807362884" sldId="386"/>
            <ac:picMk id="4" creationId="{F6D56705-4AAC-5620-11D7-1EBA1E7952CF}"/>
          </ac:picMkLst>
        </pc:picChg>
      </pc:sldChg>
      <pc:sldChg chg="addSp delSp modSp new mod modClrScheme chgLayout modNotesTx">
        <pc:chgData name="Gerjan de Ruiter" userId="5d7c516b-9dcd-41a8-99d3-54425d29895b" providerId="ADAL" clId="{2414C778-095B-4F81-82A4-4D667F0C7792}" dt="2023-05-17T12:47:43.749" v="1054" actId="20577"/>
        <pc:sldMkLst>
          <pc:docMk/>
          <pc:sldMk cId="3192671773" sldId="387"/>
        </pc:sldMkLst>
        <pc:spChg chg="mod">
          <ac:chgData name="Gerjan de Ruiter" userId="5d7c516b-9dcd-41a8-99d3-54425d29895b" providerId="ADAL" clId="{2414C778-095B-4F81-82A4-4D667F0C7792}" dt="2023-05-17T12:44:54.887" v="941" actId="26606"/>
          <ac:spMkLst>
            <pc:docMk/>
            <pc:sldMk cId="3192671773" sldId="387"/>
            <ac:spMk id="2" creationId="{AAEFD3D3-11C6-FB91-6CED-5EC4AA86296F}"/>
          </ac:spMkLst>
        </pc:spChg>
        <pc:spChg chg="mod ord">
          <ac:chgData name="Gerjan de Ruiter" userId="5d7c516b-9dcd-41a8-99d3-54425d29895b" providerId="ADAL" clId="{2414C778-095B-4F81-82A4-4D667F0C7792}" dt="2023-05-17T12:44:54.887" v="941" actId="26606"/>
          <ac:spMkLst>
            <pc:docMk/>
            <pc:sldMk cId="3192671773" sldId="387"/>
            <ac:spMk id="3" creationId="{E3530308-4868-20CA-4563-38985B236AE2}"/>
          </ac:spMkLst>
        </pc:spChg>
        <pc:spChg chg="del">
          <ac:chgData name="Gerjan de Ruiter" userId="5d7c516b-9dcd-41a8-99d3-54425d29895b" providerId="ADAL" clId="{2414C778-095B-4F81-82A4-4D667F0C7792}" dt="2023-05-17T12:44:47.873" v="940"/>
          <ac:spMkLst>
            <pc:docMk/>
            <pc:sldMk cId="3192671773" sldId="387"/>
            <ac:spMk id="4" creationId="{8EF063EB-E83C-828C-6E17-7791BBA6AF04}"/>
          </ac:spMkLst>
        </pc:spChg>
        <pc:spChg chg="del">
          <ac:chgData name="Gerjan de Ruiter" userId="5d7c516b-9dcd-41a8-99d3-54425d29895b" providerId="ADAL" clId="{2414C778-095B-4F81-82A4-4D667F0C7792}" dt="2023-05-17T12:44:54.887" v="941" actId="26606"/>
          <ac:spMkLst>
            <pc:docMk/>
            <pc:sldMk cId="3192671773" sldId="387"/>
            <ac:spMk id="5" creationId="{ECC3A038-97F2-E2D0-04E6-FB998C3AC1EC}"/>
          </ac:spMkLst>
        </pc:spChg>
        <pc:picChg chg="add mod">
          <ac:chgData name="Gerjan de Ruiter" userId="5d7c516b-9dcd-41a8-99d3-54425d29895b" providerId="ADAL" clId="{2414C778-095B-4F81-82A4-4D667F0C7792}" dt="2023-05-17T12:44:54.887" v="941" actId="26606"/>
          <ac:picMkLst>
            <pc:docMk/>
            <pc:sldMk cId="3192671773" sldId="387"/>
            <ac:picMk id="1026" creationId="{4E2C0E29-D396-2D7B-A050-D7F95B0E75E6}"/>
          </ac:picMkLst>
        </pc:picChg>
      </pc:sldChg>
      <pc:sldChg chg="addSp delSp modSp new mod ord modAnim modNotesTx">
        <pc:chgData name="Gerjan de Ruiter" userId="5d7c516b-9dcd-41a8-99d3-54425d29895b" providerId="ADAL" clId="{2414C778-095B-4F81-82A4-4D667F0C7792}" dt="2023-05-24T06:48:38.863" v="3237"/>
        <pc:sldMkLst>
          <pc:docMk/>
          <pc:sldMk cId="956385433" sldId="388"/>
        </pc:sldMkLst>
        <pc:spChg chg="mod">
          <ac:chgData name="Gerjan de Ruiter" userId="5d7c516b-9dcd-41a8-99d3-54425d29895b" providerId="ADAL" clId="{2414C778-095B-4F81-82A4-4D667F0C7792}" dt="2023-05-22T11:26:46.318" v="1100" actId="20577"/>
          <ac:spMkLst>
            <pc:docMk/>
            <pc:sldMk cId="956385433" sldId="388"/>
            <ac:spMk id="2" creationId="{E3FA5DAA-F0F0-D356-390A-D0A09080723C}"/>
          </ac:spMkLst>
        </pc:spChg>
        <pc:spChg chg="del mod">
          <ac:chgData name="Gerjan de Ruiter" userId="5d7c516b-9dcd-41a8-99d3-54425d29895b" providerId="ADAL" clId="{2414C778-095B-4F81-82A4-4D667F0C7792}" dt="2023-05-24T06:42:30.741" v="2749"/>
          <ac:spMkLst>
            <pc:docMk/>
            <pc:sldMk cId="956385433" sldId="388"/>
            <ac:spMk id="3" creationId="{AA17A029-95E5-5F9B-CDE8-ADE6C38C38FB}"/>
          </ac:spMkLst>
        </pc:spChg>
        <pc:spChg chg="mod">
          <ac:chgData name="Gerjan de Ruiter" userId="5d7c516b-9dcd-41a8-99d3-54425d29895b" providerId="ADAL" clId="{2414C778-095B-4F81-82A4-4D667F0C7792}" dt="2023-05-24T06:46:49.542" v="3186" actId="20577"/>
          <ac:spMkLst>
            <pc:docMk/>
            <pc:sldMk cId="956385433" sldId="388"/>
            <ac:spMk id="4" creationId="{801D5C39-A9D6-E91F-AE16-8D72DBEE003A}"/>
          </ac:spMkLst>
        </pc:spChg>
        <pc:spChg chg="add mod">
          <ac:chgData name="Gerjan de Ruiter" userId="5d7c516b-9dcd-41a8-99d3-54425d29895b" providerId="ADAL" clId="{2414C778-095B-4F81-82A4-4D667F0C7792}" dt="2023-05-24T06:47:18.038" v="3189" actId="207"/>
          <ac:spMkLst>
            <pc:docMk/>
            <pc:sldMk cId="956385433" sldId="388"/>
            <ac:spMk id="5" creationId="{7C114BCB-307B-017C-A299-00D589A135AE}"/>
          </ac:spMkLst>
        </pc:spChg>
        <pc:spChg chg="add mod">
          <ac:chgData name="Gerjan de Ruiter" userId="5d7c516b-9dcd-41a8-99d3-54425d29895b" providerId="ADAL" clId="{2414C778-095B-4F81-82A4-4D667F0C7792}" dt="2023-05-24T06:47:30.572" v="3197" actId="14100"/>
          <ac:spMkLst>
            <pc:docMk/>
            <pc:sldMk cId="956385433" sldId="388"/>
            <ac:spMk id="6" creationId="{5EC7C857-5E37-C95F-E841-CD3A53176ABB}"/>
          </ac:spMkLst>
        </pc:spChg>
        <pc:spChg chg="add mod">
          <ac:chgData name="Gerjan de Ruiter" userId="5d7c516b-9dcd-41a8-99d3-54425d29895b" providerId="ADAL" clId="{2414C778-095B-4F81-82A4-4D667F0C7792}" dt="2023-05-24T06:47:36.908" v="3200" actId="14100"/>
          <ac:spMkLst>
            <pc:docMk/>
            <pc:sldMk cId="956385433" sldId="388"/>
            <ac:spMk id="7" creationId="{27586E66-423E-AE71-9E27-CB998CE9375A}"/>
          </ac:spMkLst>
        </pc:spChg>
        <pc:picChg chg="add mod">
          <ac:chgData name="Gerjan de Ruiter" userId="5d7c516b-9dcd-41a8-99d3-54425d29895b" providerId="ADAL" clId="{2414C778-095B-4F81-82A4-4D667F0C7792}" dt="2023-05-24T06:42:30.741" v="2749"/>
          <ac:picMkLst>
            <pc:docMk/>
            <pc:sldMk cId="956385433" sldId="388"/>
            <ac:picMk id="1026" creationId="{EB098642-5277-B1FF-5EBA-1F61173379B0}"/>
          </ac:picMkLst>
        </pc:picChg>
      </pc:sldChg>
      <pc:sldChg chg="addSp delSp modSp add mod modAnim modNotesTx">
        <pc:chgData name="Gerjan de Ruiter" userId="5d7c516b-9dcd-41a8-99d3-54425d29895b" providerId="ADAL" clId="{2414C778-095B-4F81-82A4-4D667F0C7792}" dt="2023-05-24T06:53:44.171" v="3241" actId="1076"/>
        <pc:sldMkLst>
          <pc:docMk/>
          <pc:sldMk cId="3230232504" sldId="389"/>
        </pc:sldMkLst>
        <pc:spChg chg="mod">
          <ac:chgData name="Gerjan de Ruiter" userId="5d7c516b-9dcd-41a8-99d3-54425d29895b" providerId="ADAL" clId="{2414C778-095B-4F81-82A4-4D667F0C7792}" dt="2023-05-22T11:26:58.899" v="1134" actId="20577"/>
          <ac:spMkLst>
            <pc:docMk/>
            <pc:sldMk cId="3230232504" sldId="389"/>
            <ac:spMk id="2" creationId="{E3FA5DAA-F0F0-D356-390A-D0A09080723C}"/>
          </ac:spMkLst>
        </pc:spChg>
        <pc:spChg chg="del">
          <ac:chgData name="Gerjan de Ruiter" userId="5d7c516b-9dcd-41a8-99d3-54425d29895b" providerId="ADAL" clId="{2414C778-095B-4F81-82A4-4D667F0C7792}" dt="2023-05-24T06:49:51.798" v="3238"/>
          <ac:spMkLst>
            <pc:docMk/>
            <pc:sldMk cId="3230232504" sldId="389"/>
            <ac:spMk id="3" creationId="{AA17A029-95E5-5F9B-CDE8-ADE6C38C38FB}"/>
          </ac:spMkLst>
        </pc:spChg>
        <pc:spChg chg="mod">
          <ac:chgData name="Gerjan de Ruiter" userId="5d7c516b-9dcd-41a8-99d3-54425d29895b" providerId="ADAL" clId="{2414C778-095B-4F81-82A4-4D667F0C7792}" dt="2023-05-24T06:38:30.414" v="2744"/>
          <ac:spMkLst>
            <pc:docMk/>
            <pc:sldMk cId="3230232504" sldId="389"/>
            <ac:spMk id="4" creationId="{801D5C39-A9D6-E91F-AE16-8D72DBEE003A}"/>
          </ac:spMkLst>
        </pc:spChg>
        <pc:picChg chg="add mod">
          <ac:chgData name="Gerjan de Ruiter" userId="5d7c516b-9dcd-41a8-99d3-54425d29895b" providerId="ADAL" clId="{2414C778-095B-4F81-82A4-4D667F0C7792}" dt="2023-05-24T06:53:44.171" v="3241" actId="1076"/>
          <ac:picMkLst>
            <pc:docMk/>
            <pc:sldMk cId="3230232504" sldId="389"/>
            <ac:picMk id="2050" creationId="{4900C6E8-724F-1B23-57DF-9FD933EC3C2C}"/>
          </ac:picMkLst>
        </pc:picChg>
      </pc:sldChg>
      <pc:sldChg chg="addSp delSp modSp new mod">
        <pc:chgData name="Gerjan de Ruiter" userId="5d7c516b-9dcd-41a8-99d3-54425d29895b" providerId="ADAL" clId="{2414C778-095B-4F81-82A4-4D667F0C7792}" dt="2023-05-22T11:52:01.671" v="2012" actId="1076"/>
        <pc:sldMkLst>
          <pc:docMk/>
          <pc:sldMk cId="3877905756" sldId="390"/>
        </pc:sldMkLst>
        <pc:spChg chg="mod">
          <ac:chgData name="Gerjan de Ruiter" userId="5d7c516b-9dcd-41a8-99d3-54425d29895b" providerId="ADAL" clId="{2414C778-095B-4F81-82A4-4D667F0C7792}" dt="2023-05-22T11:27:10.869" v="1153" actId="20577"/>
          <ac:spMkLst>
            <pc:docMk/>
            <pc:sldMk cId="3877905756" sldId="390"/>
            <ac:spMk id="2" creationId="{7D16EA8D-F8C0-3D9E-8C8B-28E218680E53}"/>
          </ac:spMkLst>
        </pc:spChg>
        <pc:spChg chg="del">
          <ac:chgData name="Gerjan de Ruiter" userId="5d7c516b-9dcd-41a8-99d3-54425d29895b" providerId="ADAL" clId="{2414C778-095B-4F81-82A4-4D667F0C7792}" dt="2023-05-22T11:41:10.550" v="1992"/>
          <ac:spMkLst>
            <pc:docMk/>
            <pc:sldMk cId="3877905756" sldId="390"/>
            <ac:spMk id="3" creationId="{A1215045-1BC3-59F9-C9BC-FEF52D13CDAD}"/>
          </ac:spMkLst>
        </pc:spChg>
        <pc:spChg chg="mod">
          <ac:chgData name="Gerjan de Ruiter" userId="5d7c516b-9dcd-41a8-99d3-54425d29895b" providerId="ADAL" clId="{2414C778-095B-4F81-82A4-4D667F0C7792}" dt="2023-05-22T11:41:32.570" v="1996" actId="313"/>
          <ac:spMkLst>
            <pc:docMk/>
            <pc:sldMk cId="3877905756" sldId="390"/>
            <ac:spMk id="4" creationId="{E6E03013-16A9-F0A7-1955-526F1C46F9A1}"/>
          </ac:spMkLst>
        </pc:spChg>
        <pc:picChg chg="add mod">
          <ac:chgData name="Gerjan de Ruiter" userId="5d7c516b-9dcd-41a8-99d3-54425d29895b" providerId="ADAL" clId="{2414C778-095B-4F81-82A4-4D667F0C7792}" dt="2023-05-22T11:42:24.711" v="2009" actId="1076"/>
          <ac:picMkLst>
            <pc:docMk/>
            <pc:sldMk cId="3877905756" sldId="390"/>
            <ac:picMk id="1026" creationId="{88FA6ADF-9435-E4F3-5174-17CDAD9C4565}"/>
          </ac:picMkLst>
        </pc:picChg>
        <pc:picChg chg="add mod">
          <ac:chgData name="Gerjan de Ruiter" userId="5d7c516b-9dcd-41a8-99d3-54425d29895b" providerId="ADAL" clId="{2414C778-095B-4F81-82A4-4D667F0C7792}" dt="2023-05-22T11:42:23.959" v="2008" actId="1076"/>
          <ac:picMkLst>
            <pc:docMk/>
            <pc:sldMk cId="3877905756" sldId="390"/>
            <ac:picMk id="1028" creationId="{03795A70-B7C2-1FA7-F7B0-FDCEDD1CD50C}"/>
          </ac:picMkLst>
        </pc:picChg>
        <pc:picChg chg="add mod">
          <ac:chgData name="Gerjan de Ruiter" userId="5d7c516b-9dcd-41a8-99d3-54425d29895b" providerId="ADAL" clId="{2414C778-095B-4F81-82A4-4D667F0C7792}" dt="2023-05-22T11:42:22.304" v="2006" actId="1076"/>
          <ac:picMkLst>
            <pc:docMk/>
            <pc:sldMk cId="3877905756" sldId="390"/>
            <ac:picMk id="1030" creationId="{25E0B7CF-19F2-8242-ECF4-34E5D2926FA3}"/>
          </ac:picMkLst>
        </pc:picChg>
        <pc:picChg chg="add mod">
          <ac:chgData name="Gerjan de Ruiter" userId="5d7c516b-9dcd-41a8-99d3-54425d29895b" providerId="ADAL" clId="{2414C778-095B-4F81-82A4-4D667F0C7792}" dt="2023-05-22T11:52:01.671" v="2012" actId="1076"/>
          <ac:picMkLst>
            <pc:docMk/>
            <pc:sldMk cId="3877905756" sldId="390"/>
            <ac:picMk id="1032" creationId="{5478B151-FD0D-2E6D-A5E2-55E63C1DABC0}"/>
          </ac:picMkLst>
        </pc:picChg>
      </pc:sldChg>
    </pc:docChg>
  </pc:docChgLst>
  <pc:docChgLst>
    <pc:chgData name="Gerjan de Ruiter" userId="5d7c516b-9dcd-41a8-99d3-54425d29895b" providerId="ADAL" clId="{B55CB791-7AF4-4690-A1C2-B532930257E2}"/>
    <pc:docChg chg="undo custSel addSld delSld modSld sldOrd">
      <pc:chgData name="Gerjan de Ruiter" userId="5d7c516b-9dcd-41a8-99d3-54425d29895b" providerId="ADAL" clId="{B55CB791-7AF4-4690-A1C2-B532930257E2}" dt="2024-05-28T08:57:27.647" v="1209"/>
      <pc:docMkLst>
        <pc:docMk/>
      </pc:docMkLst>
      <pc:sldChg chg="addSp modSp mod ord modAnim">
        <pc:chgData name="Gerjan de Ruiter" userId="5d7c516b-9dcd-41a8-99d3-54425d29895b" providerId="ADAL" clId="{B55CB791-7AF4-4690-A1C2-B532930257E2}" dt="2024-05-27T11:40:22.546" v="59"/>
        <pc:sldMkLst>
          <pc:docMk/>
          <pc:sldMk cId="3130504023" sldId="258"/>
        </pc:sldMkLst>
        <pc:spChg chg="add mod">
          <ac:chgData name="Gerjan de Ruiter" userId="5d7c516b-9dcd-41a8-99d3-54425d29895b" providerId="ADAL" clId="{B55CB791-7AF4-4690-A1C2-B532930257E2}" dt="2024-05-27T11:40:00.953" v="54" actId="207"/>
          <ac:spMkLst>
            <pc:docMk/>
            <pc:sldMk cId="3130504023" sldId="258"/>
            <ac:spMk id="3" creationId="{A0E3CA2C-2D0B-8B27-C812-6BAF53AFFF43}"/>
          </ac:spMkLst>
        </pc:spChg>
        <pc:spChg chg="add mod">
          <ac:chgData name="Gerjan de Ruiter" userId="5d7c516b-9dcd-41a8-99d3-54425d29895b" providerId="ADAL" clId="{B55CB791-7AF4-4690-A1C2-B532930257E2}" dt="2024-05-27T11:40:10.033" v="57" actId="14100"/>
          <ac:spMkLst>
            <pc:docMk/>
            <pc:sldMk cId="3130504023" sldId="258"/>
            <ac:spMk id="4" creationId="{D54B98DE-BA09-4DDC-9801-9148AF6E1A05}"/>
          </ac:spMkLst>
        </pc:spChg>
      </pc:sldChg>
      <pc:sldChg chg="modSp mod modAnim">
        <pc:chgData name="Gerjan de Ruiter" userId="5d7c516b-9dcd-41a8-99d3-54425d29895b" providerId="ADAL" clId="{B55CB791-7AF4-4690-A1C2-B532930257E2}" dt="2024-05-27T11:56:00.219" v="108" actId="1076"/>
        <pc:sldMkLst>
          <pc:docMk/>
          <pc:sldMk cId="3030372108" sldId="269"/>
        </pc:sldMkLst>
        <pc:spChg chg="mod">
          <ac:chgData name="Gerjan de Ruiter" userId="5d7c516b-9dcd-41a8-99d3-54425d29895b" providerId="ADAL" clId="{B55CB791-7AF4-4690-A1C2-B532930257E2}" dt="2024-05-27T11:54:58.196" v="93" actId="403"/>
          <ac:spMkLst>
            <pc:docMk/>
            <pc:sldMk cId="3030372108" sldId="269"/>
            <ac:spMk id="2" creationId="{8BE04DE5-946A-4192-8A20-538C82ECA3B9}"/>
          </ac:spMkLst>
        </pc:spChg>
        <pc:spChg chg="mod">
          <ac:chgData name="Gerjan de Ruiter" userId="5d7c516b-9dcd-41a8-99d3-54425d29895b" providerId="ADAL" clId="{B55CB791-7AF4-4690-A1C2-B532930257E2}" dt="2024-05-27T11:55:25.171" v="101" actId="20577"/>
          <ac:spMkLst>
            <pc:docMk/>
            <pc:sldMk cId="3030372108" sldId="269"/>
            <ac:spMk id="4" creationId="{A5E367B7-9A35-494A-906E-AB4E18A456F1}"/>
          </ac:spMkLst>
        </pc:spChg>
        <pc:picChg chg="mod">
          <ac:chgData name="Gerjan de Ruiter" userId="5d7c516b-9dcd-41a8-99d3-54425d29895b" providerId="ADAL" clId="{B55CB791-7AF4-4690-A1C2-B532930257E2}" dt="2024-05-27T11:55:57.138" v="107" actId="1076"/>
          <ac:picMkLst>
            <pc:docMk/>
            <pc:sldMk cId="3030372108" sldId="269"/>
            <ac:picMk id="3080" creationId="{7C162F33-A271-4B88-966D-024BD11F6FA6}"/>
          </ac:picMkLst>
        </pc:picChg>
        <pc:picChg chg="mod">
          <ac:chgData name="Gerjan de Ruiter" userId="5d7c516b-9dcd-41a8-99d3-54425d29895b" providerId="ADAL" clId="{B55CB791-7AF4-4690-A1C2-B532930257E2}" dt="2024-05-27T11:56:00.219" v="108" actId="1076"/>
          <ac:picMkLst>
            <pc:docMk/>
            <pc:sldMk cId="3030372108" sldId="269"/>
            <ac:picMk id="3082" creationId="{CE918BC2-A928-4E60-9419-7305174B41C2}"/>
          </ac:picMkLst>
        </pc:picChg>
      </pc:sldChg>
      <pc:sldChg chg="modSp mod modAnim">
        <pc:chgData name="Gerjan de Ruiter" userId="5d7c516b-9dcd-41a8-99d3-54425d29895b" providerId="ADAL" clId="{B55CB791-7AF4-4690-A1C2-B532930257E2}" dt="2024-05-27T12:38:55.144" v="941"/>
        <pc:sldMkLst>
          <pc:docMk/>
          <pc:sldMk cId="497058670" sldId="275"/>
        </pc:sldMkLst>
        <pc:spChg chg="mod">
          <ac:chgData name="Gerjan de Ruiter" userId="5d7c516b-9dcd-41a8-99d3-54425d29895b" providerId="ADAL" clId="{B55CB791-7AF4-4690-A1C2-B532930257E2}" dt="2024-05-27T12:25:31.928" v="906" actId="255"/>
          <ac:spMkLst>
            <pc:docMk/>
            <pc:sldMk cId="497058670" sldId="275"/>
            <ac:spMk id="2" creationId="{BC121D88-46BC-487B-AE77-7DB19F60DFA5}"/>
          </ac:spMkLst>
        </pc:spChg>
        <pc:spChg chg="mod">
          <ac:chgData name="Gerjan de Ruiter" userId="5d7c516b-9dcd-41a8-99d3-54425d29895b" providerId="ADAL" clId="{B55CB791-7AF4-4690-A1C2-B532930257E2}" dt="2024-05-27T12:38:46.267" v="940" actId="27636"/>
          <ac:spMkLst>
            <pc:docMk/>
            <pc:sldMk cId="497058670" sldId="275"/>
            <ac:spMk id="4" creationId="{D89114D6-F966-4C5C-B9EB-0499D5646565}"/>
          </ac:spMkLst>
        </pc:spChg>
      </pc:sldChg>
      <pc:sldChg chg="addSp delSp modSp mod modNotesTx">
        <pc:chgData name="Gerjan de Ruiter" userId="5d7c516b-9dcd-41a8-99d3-54425d29895b" providerId="ADAL" clId="{B55CB791-7AF4-4690-A1C2-B532930257E2}" dt="2024-05-27T12:34:15.708" v="924" actId="1076"/>
        <pc:sldMkLst>
          <pc:docMk/>
          <pc:sldMk cId="1909157227" sldId="276"/>
        </pc:sldMkLst>
        <pc:spChg chg="mod">
          <ac:chgData name="Gerjan de Ruiter" userId="5d7c516b-9dcd-41a8-99d3-54425d29895b" providerId="ADAL" clId="{B55CB791-7AF4-4690-A1C2-B532930257E2}" dt="2024-05-27T12:20:41.904" v="868" actId="14100"/>
          <ac:spMkLst>
            <pc:docMk/>
            <pc:sldMk cId="1909157227" sldId="276"/>
            <ac:spMk id="2" creationId="{FCF8D9B3-C54D-4A59-B136-7C15F9C7BF65}"/>
          </ac:spMkLst>
        </pc:spChg>
        <pc:picChg chg="add mod">
          <ac:chgData name="Gerjan de Ruiter" userId="5d7c516b-9dcd-41a8-99d3-54425d29895b" providerId="ADAL" clId="{B55CB791-7AF4-4690-A1C2-B532930257E2}" dt="2024-05-27T12:34:14.541" v="923" actId="1076"/>
          <ac:picMkLst>
            <pc:docMk/>
            <pc:sldMk cId="1909157227" sldId="276"/>
            <ac:picMk id="3" creationId="{E2BA3900-E55F-725A-FD98-7EB8D4D3AC18}"/>
          </ac:picMkLst>
        </pc:picChg>
        <pc:picChg chg="del">
          <ac:chgData name="Gerjan de Ruiter" userId="5d7c516b-9dcd-41a8-99d3-54425d29895b" providerId="ADAL" clId="{B55CB791-7AF4-4690-A1C2-B532930257E2}" dt="2024-05-27T12:34:03.918" v="916" actId="478"/>
          <ac:picMkLst>
            <pc:docMk/>
            <pc:sldMk cId="1909157227" sldId="276"/>
            <ac:picMk id="1026" creationId="{A29FCDC3-804E-4E3E-BC62-C474C48BF163}"/>
          </ac:picMkLst>
        </pc:picChg>
        <pc:picChg chg="mod">
          <ac:chgData name="Gerjan de Ruiter" userId="5d7c516b-9dcd-41a8-99d3-54425d29895b" providerId="ADAL" clId="{B55CB791-7AF4-4690-A1C2-B532930257E2}" dt="2024-05-27T12:34:15.708" v="924" actId="1076"/>
          <ac:picMkLst>
            <pc:docMk/>
            <pc:sldMk cId="1909157227" sldId="276"/>
            <ac:picMk id="3076" creationId="{1D352BFD-E08C-47B4-BA6F-17F7EBE4EB83}"/>
          </ac:picMkLst>
        </pc:picChg>
      </pc:sldChg>
      <pc:sldChg chg="del">
        <pc:chgData name="Gerjan de Ruiter" userId="5d7c516b-9dcd-41a8-99d3-54425d29895b" providerId="ADAL" clId="{B55CB791-7AF4-4690-A1C2-B532930257E2}" dt="2024-05-27T11:52:43.828" v="88" actId="47"/>
        <pc:sldMkLst>
          <pc:docMk/>
          <pc:sldMk cId="3308885058" sldId="277"/>
        </pc:sldMkLst>
      </pc:sldChg>
      <pc:sldChg chg="delSp modSp mod">
        <pc:chgData name="Gerjan de Ruiter" userId="5d7c516b-9dcd-41a8-99d3-54425d29895b" providerId="ADAL" clId="{B55CB791-7AF4-4690-A1C2-B532930257E2}" dt="2024-05-27T12:20:32.117" v="862" actId="1076"/>
        <pc:sldMkLst>
          <pc:docMk/>
          <pc:sldMk cId="514774030" sldId="278"/>
        </pc:sldMkLst>
        <pc:spChg chg="mod">
          <ac:chgData name="Gerjan de Ruiter" userId="5d7c516b-9dcd-41a8-99d3-54425d29895b" providerId="ADAL" clId="{B55CB791-7AF4-4690-A1C2-B532930257E2}" dt="2024-05-27T12:19:18.852" v="853" actId="1076"/>
          <ac:spMkLst>
            <pc:docMk/>
            <pc:sldMk cId="514774030" sldId="278"/>
            <ac:spMk id="2" creationId="{47BCA691-C5A6-4188-B484-6EC57615B6B6}"/>
          </ac:spMkLst>
        </pc:spChg>
        <pc:spChg chg="mod">
          <ac:chgData name="Gerjan de Ruiter" userId="5d7c516b-9dcd-41a8-99d3-54425d29895b" providerId="ADAL" clId="{B55CB791-7AF4-4690-A1C2-B532930257E2}" dt="2024-05-27T12:20:32.117" v="862" actId="1076"/>
          <ac:spMkLst>
            <pc:docMk/>
            <pc:sldMk cId="514774030" sldId="278"/>
            <ac:spMk id="4" creationId="{BC51793D-FF21-4064-A040-C43BADA02956}"/>
          </ac:spMkLst>
        </pc:spChg>
        <pc:picChg chg="mod">
          <ac:chgData name="Gerjan de Ruiter" userId="5d7c516b-9dcd-41a8-99d3-54425d29895b" providerId="ADAL" clId="{B55CB791-7AF4-4690-A1C2-B532930257E2}" dt="2024-05-27T12:20:23.760" v="861" actId="1076"/>
          <ac:picMkLst>
            <pc:docMk/>
            <pc:sldMk cId="514774030" sldId="278"/>
            <ac:picMk id="5" creationId="{D936115D-05D5-4710-9B56-E4A1852B7DBA}"/>
          </ac:picMkLst>
        </pc:picChg>
        <pc:picChg chg="del mod">
          <ac:chgData name="Gerjan de Ruiter" userId="5d7c516b-9dcd-41a8-99d3-54425d29895b" providerId="ADAL" clId="{B55CB791-7AF4-4690-A1C2-B532930257E2}" dt="2024-05-27T12:20:20.144" v="859" actId="478"/>
          <ac:picMkLst>
            <pc:docMk/>
            <pc:sldMk cId="514774030" sldId="278"/>
            <ac:picMk id="6" creationId="{092B0A5D-7EA5-4C74-AA57-8829C07B1D65}"/>
          </ac:picMkLst>
        </pc:picChg>
      </pc:sldChg>
      <pc:sldChg chg="modSp mod">
        <pc:chgData name="Gerjan de Ruiter" userId="5d7c516b-9dcd-41a8-99d3-54425d29895b" providerId="ADAL" clId="{B55CB791-7AF4-4690-A1C2-B532930257E2}" dt="2024-05-27T12:21:18.436" v="874" actId="255"/>
        <pc:sldMkLst>
          <pc:docMk/>
          <pc:sldMk cId="3554135000" sldId="280"/>
        </pc:sldMkLst>
        <pc:spChg chg="mod">
          <ac:chgData name="Gerjan de Ruiter" userId="5d7c516b-9dcd-41a8-99d3-54425d29895b" providerId="ADAL" clId="{B55CB791-7AF4-4690-A1C2-B532930257E2}" dt="2024-05-27T12:21:18.436" v="874" actId="255"/>
          <ac:spMkLst>
            <pc:docMk/>
            <pc:sldMk cId="3554135000" sldId="280"/>
            <ac:spMk id="2" creationId="{1FC95F64-A43E-4AAA-82D3-1DC1F1D864B6}"/>
          </ac:spMkLst>
        </pc:spChg>
      </pc:sldChg>
      <pc:sldChg chg="modSp mod">
        <pc:chgData name="Gerjan de Ruiter" userId="5d7c516b-9dcd-41a8-99d3-54425d29895b" providerId="ADAL" clId="{B55CB791-7AF4-4690-A1C2-B532930257E2}" dt="2024-05-27T12:21:41.586" v="877" actId="1076"/>
        <pc:sldMkLst>
          <pc:docMk/>
          <pc:sldMk cId="3469655907" sldId="281"/>
        </pc:sldMkLst>
        <pc:spChg chg="mod">
          <ac:chgData name="Gerjan de Ruiter" userId="5d7c516b-9dcd-41a8-99d3-54425d29895b" providerId="ADAL" clId="{B55CB791-7AF4-4690-A1C2-B532930257E2}" dt="2024-05-27T12:21:30.974" v="876" actId="14100"/>
          <ac:spMkLst>
            <pc:docMk/>
            <pc:sldMk cId="3469655907" sldId="281"/>
            <ac:spMk id="2" creationId="{7B93F850-D555-4BCD-B88D-CD02504359DF}"/>
          </ac:spMkLst>
        </pc:spChg>
        <pc:spChg chg="mod">
          <ac:chgData name="Gerjan de Ruiter" userId="5d7c516b-9dcd-41a8-99d3-54425d29895b" providerId="ADAL" clId="{B55CB791-7AF4-4690-A1C2-B532930257E2}" dt="2024-05-27T12:21:41.586" v="877" actId="1076"/>
          <ac:spMkLst>
            <pc:docMk/>
            <pc:sldMk cId="3469655907" sldId="281"/>
            <ac:spMk id="4" creationId="{FD88AC51-77E6-45F8-AEE6-91A61E169CF7}"/>
          </ac:spMkLst>
        </pc:spChg>
      </pc:sldChg>
      <pc:sldChg chg="modSp mod">
        <pc:chgData name="Gerjan de Ruiter" userId="5d7c516b-9dcd-41a8-99d3-54425d29895b" providerId="ADAL" clId="{B55CB791-7AF4-4690-A1C2-B532930257E2}" dt="2024-05-27T12:22:01.869" v="885" actId="108"/>
        <pc:sldMkLst>
          <pc:docMk/>
          <pc:sldMk cId="3483706449" sldId="282"/>
        </pc:sldMkLst>
        <pc:spChg chg="mod">
          <ac:chgData name="Gerjan de Ruiter" userId="5d7c516b-9dcd-41a8-99d3-54425d29895b" providerId="ADAL" clId="{B55CB791-7AF4-4690-A1C2-B532930257E2}" dt="2024-05-27T12:21:53.098" v="884" actId="1076"/>
          <ac:spMkLst>
            <pc:docMk/>
            <pc:sldMk cId="3483706449" sldId="282"/>
            <ac:spMk id="2" creationId="{468CD3B2-0F8C-4406-B1DB-D692212BBAFE}"/>
          </ac:spMkLst>
        </pc:spChg>
        <pc:spChg chg="mod">
          <ac:chgData name="Gerjan de Ruiter" userId="5d7c516b-9dcd-41a8-99d3-54425d29895b" providerId="ADAL" clId="{B55CB791-7AF4-4690-A1C2-B532930257E2}" dt="2024-05-27T12:22:01.869" v="885" actId="108"/>
          <ac:spMkLst>
            <pc:docMk/>
            <pc:sldMk cId="3483706449" sldId="282"/>
            <ac:spMk id="4" creationId="{4976AF19-3515-48D5-B1DF-5278185B6475}"/>
          </ac:spMkLst>
        </pc:spChg>
      </pc:sldChg>
      <pc:sldChg chg="modSp del mod">
        <pc:chgData name="Gerjan de Ruiter" userId="5d7c516b-9dcd-41a8-99d3-54425d29895b" providerId="ADAL" clId="{B55CB791-7AF4-4690-A1C2-B532930257E2}" dt="2024-05-27T12:34:21.023" v="925" actId="47"/>
        <pc:sldMkLst>
          <pc:docMk/>
          <pc:sldMk cId="134908259" sldId="285"/>
        </pc:sldMkLst>
        <pc:spChg chg="mod">
          <ac:chgData name="Gerjan de Ruiter" userId="5d7c516b-9dcd-41a8-99d3-54425d29895b" providerId="ADAL" clId="{B55CB791-7AF4-4690-A1C2-B532930257E2}" dt="2024-05-27T12:22:17.640" v="890" actId="403"/>
          <ac:spMkLst>
            <pc:docMk/>
            <pc:sldMk cId="134908259" sldId="285"/>
            <ac:spMk id="2" creationId="{2509EA06-70B5-41FC-9991-74FA367D22C9}"/>
          </ac:spMkLst>
        </pc:spChg>
        <pc:spChg chg="mod">
          <ac:chgData name="Gerjan de Ruiter" userId="5d7c516b-9dcd-41a8-99d3-54425d29895b" providerId="ADAL" clId="{B55CB791-7AF4-4690-A1C2-B532930257E2}" dt="2024-05-27T12:22:13.674" v="887" actId="5793"/>
          <ac:spMkLst>
            <pc:docMk/>
            <pc:sldMk cId="134908259" sldId="285"/>
            <ac:spMk id="4" creationId="{7314755B-B0E0-4968-86FA-E95967619C40}"/>
          </ac:spMkLst>
        </pc:spChg>
      </pc:sldChg>
      <pc:sldChg chg="modSp mod">
        <pc:chgData name="Gerjan de Ruiter" userId="5d7c516b-9dcd-41a8-99d3-54425d29895b" providerId="ADAL" clId="{B55CB791-7AF4-4690-A1C2-B532930257E2}" dt="2024-05-27T12:39:15.294" v="943" actId="1076"/>
        <pc:sldMkLst>
          <pc:docMk/>
          <pc:sldMk cId="677646517" sldId="286"/>
        </pc:sldMkLst>
        <pc:spChg chg="mod">
          <ac:chgData name="Gerjan de Ruiter" userId="5d7c516b-9dcd-41a8-99d3-54425d29895b" providerId="ADAL" clId="{B55CB791-7AF4-4690-A1C2-B532930257E2}" dt="2024-05-27T12:25:53.939" v="910" actId="255"/>
          <ac:spMkLst>
            <pc:docMk/>
            <pc:sldMk cId="677646517" sldId="286"/>
            <ac:spMk id="2" creationId="{98AC0F71-F69B-6E83-FC23-70C8D1C0A217}"/>
          </ac:spMkLst>
        </pc:spChg>
        <pc:spChg chg="mod">
          <ac:chgData name="Gerjan de Ruiter" userId="5d7c516b-9dcd-41a8-99d3-54425d29895b" providerId="ADAL" clId="{B55CB791-7AF4-4690-A1C2-B532930257E2}" dt="2024-05-27T12:39:15.294" v="943" actId="1076"/>
          <ac:spMkLst>
            <pc:docMk/>
            <pc:sldMk cId="677646517" sldId="286"/>
            <ac:spMk id="6" creationId="{3C5E562E-4E44-6109-5668-5F6EC922979E}"/>
          </ac:spMkLst>
        </pc:spChg>
      </pc:sldChg>
      <pc:sldChg chg="modSp mod">
        <pc:chgData name="Gerjan de Ruiter" userId="5d7c516b-9dcd-41a8-99d3-54425d29895b" providerId="ADAL" clId="{B55CB791-7AF4-4690-A1C2-B532930257E2}" dt="2024-05-27T12:25:01.926" v="897" actId="403"/>
        <pc:sldMkLst>
          <pc:docMk/>
          <pc:sldMk cId="2386803499" sldId="289"/>
        </pc:sldMkLst>
        <pc:spChg chg="mod">
          <ac:chgData name="Gerjan de Ruiter" userId="5d7c516b-9dcd-41a8-99d3-54425d29895b" providerId="ADAL" clId="{B55CB791-7AF4-4690-A1C2-B532930257E2}" dt="2024-05-27T12:25:01.926" v="897" actId="403"/>
          <ac:spMkLst>
            <pc:docMk/>
            <pc:sldMk cId="2386803499" sldId="289"/>
            <ac:spMk id="2" creationId="{EE234D00-9008-4A82-BD5F-594E5A6A6F27}"/>
          </ac:spMkLst>
        </pc:spChg>
      </pc:sldChg>
      <pc:sldChg chg="modSp mod">
        <pc:chgData name="Gerjan de Ruiter" userId="5d7c516b-9dcd-41a8-99d3-54425d29895b" providerId="ADAL" clId="{B55CB791-7AF4-4690-A1C2-B532930257E2}" dt="2024-05-27T12:25:18.847" v="904" actId="255"/>
        <pc:sldMkLst>
          <pc:docMk/>
          <pc:sldMk cId="3402361945" sldId="290"/>
        </pc:sldMkLst>
        <pc:spChg chg="mod">
          <ac:chgData name="Gerjan de Ruiter" userId="5d7c516b-9dcd-41a8-99d3-54425d29895b" providerId="ADAL" clId="{B55CB791-7AF4-4690-A1C2-B532930257E2}" dt="2024-05-27T12:25:18.847" v="904" actId="255"/>
          <ac:spMkLst>
            <pc:docMk/>
            <pc:sldMk cId="3402361945" sldId="290"/>
            <ac:spMk id="2" creationId="{B8174E55-11EE-4578-95A2-74864598D5BA}"/>
          </ac:spMkLst>
        </pc:spChg>
      </pc:sldChg>
      <pc:sldChg chg="modSp mod">
        <pc:chgData name="Gerjan de Ruiter" userId="5d7c516b-9dcd-41a8-99d3-54425d29895b" providerId="ADAL" clId="{B55CB791-7AF4-4690-A1C2-B532930257E2}" dt="2024-05-27T12:25:25.568" v="905" actId="255"/>
        <pc:sldMkLst>
          <pc:docMk/>
          <pc:sldMk cId="1194525899" sldId="292"/>
        </pc:sldMkLst>
        <pc:spChg chg="mod">
          <ac:chgData name="Gerjan de Ruiter" userId="5d7c516b-9dcd-41a8-99d3-54425d29895b" providerId="ADAL" clId="{B55CB791-7AF4-4690-A1C2-B532930257E2}" dt="2024-05-27T12:25:25.568" v="905" actId="255"/>
          <ac:spMkLst>
            <pc:docMk/>
            <pc:sldMk cId="1194525899" sldId="292"/>
            <ac:spMk id="2" creationId="{EE62B267-CA57-41DC-87D2-CFAAC245387F}"/>
          </ac:spMkLst>
        </pc:spChg>
      </pc:sldChg>
      <pc:sldChg chg="modSp del mod">
        <pc:chgData name="Gerjan de Ruiter" userId="5d7c516b-9dcd-41a8-99d3-54425d29895b" providerId="ADAL" clId="{B55CB791-7AF4-4690-A1C2-B532930257E2}" dt="2024-05-27T12:39:00.628" v="942" actId="47"/>
        <pc:sldMkLst>
          <pc:docMk/>
          <pc:sldMk cId="1454917619" sldId="293"/>
        </pc:sldMkLst>
        <pc:spChg chg="mod">
          <ac:chgData name="Gerjan de Ruiter" userId="5d7c516b-9dcd-41a8-99d3-54425d29895b" providerId="ADAL" clId="{B55CB791-7AF4-4690-A1C2-B532930257E2}" dt="2024-05-27T12:25:48.126" v="909" actId="1076"/>
          <ac:spMkLst>
            <pc:docMk/>
            <pc:sldMk cId="1454917619" sldId="293"/>
            <ac:spMk id="2" creationId="{93529B23-94A3-4237-AA46-FD0B94E3A6E6}"/>
          </ac:spMkLst>
        </pc:spChg>
        <pc:spChg chg="mod">
          <ac:chgData name="Gerjan de Ruiter" userId="5d7c516b-9dcd-41a8-99d3-54425d29895b" providerId="ADAL" clId="{B55CB791-7AF4-4690-A1C2-B532930257E2}" dt="2024-05-27T12:38:08.279" v="928" actId="403"/>
          <ac:spMkLst>
            <pc:docMk/>
            <pc:sldMk cId="1454917619" sldId="293"/>
            <ac:spMk id="4" creationId="{76EC527E-06C0-4267-A877-90BB281A923D}"/>
          </ac:spMkLst>
        </pc:spChg>
        <pc:picChg chg="mod">
          <ac:chgData name="Gerjan de Ruiter" userId="5d7c516b-9dcd-41a8-99d3-54425d29895b" providerId="ADAL" clId="{B55CB791-7AF4-4690-A1C2-B532930257E2}" dt="2024-05-27T12:38:09.979" v="929" actId="1076"/>
          <ac:picMkLst>
            <pc:docMk/>
            <pc:sldMk cId="1454917619" sldId="293"/>
            <ac:picMk id="3076" creationId="{50FD3237-FA93-4300-9180-E3810694D809}"/>
          </ac:picMkLst>
        </pc:picChg>
      </pc:sldChg>
      <pc:sldChg chg="modSp mod modAnim">
        <pc:chgData name="Gerjan de Ruiter" userId="5d7c516b-9dcd-41a8-99d3-54425d29895b" providerId="ADAL" clId="{B55CB791-7AF4-4690-A1C2-B532930257E2}" dt="2024-05-27T11:57:41.891" v="169"/>
        <pc:sldMkLst>
          <pc:docMk/>
          <pc:sldMk cId="3661377707" sldId="344"/>
        </pc:sldMkLst>
        <pc:spChg chg="mod">
          <ac:chgData name="Gerjan de Ruiter" userId="5d7c516b-9dcd-41a8-99d3-54425d29895b" providerId="ADAL" clId="{B55CB791-7AF4-4690-A1C2-B532930257E2}" dt="2024-05-27T11:56:32.074" v="151" actId="1076"/>
          <ac:spMkLst>
            <pc:docMk/>
            <pc:sldMk cId="3661377707" sldId="344"/>
            <ac:spMk id="2" creationId="{2F72E76B-FF3A-41B6-90B2-A407D7896B1A}"/>
          </ac:spMkLst>
        </pc:spChg>
        <pc:spChg chg="mod">
          <ac:chgData name="Gerjan de Ruiter" userId="5d7c516b-9dcd-41a8-99d3-54425d29895b" providerId="ADAL" clId="{B55CB791-7AF4-4690-A1C2-B532930257E2}" dt="2024-05-27T11:57:31.740" v="168" actId="20577"/>
          <ac:spMkLst>
            <pc:docMk/>
            <pc:sldMk cId="3661377707" sldId="344"/>
            <ac:spMk id="4" creationId="{919AE307-19B7-43FE-9040-0BAE8AEB070F}"/>
          </ac:spMkLst>
        </pc:spChg>
        <pc:picChg chg="mod">
          <ac:chgData name="Gerjan de Ruiter" userId="5d7c516b-9dcd-41a8-99d3-54425d29895b" providerId="ADAL" clId="{B55CB791-7AF4-4690-A1C2-B532930257E2}" dt="2024-05-27T11:56:46.627" v="153" actId="1076"/>
          <ac:picMkLst>
            <pc:docMk/>
            <pc:sldMk cId="3661377707" sldId="344"/>
            <ac:picMk id="2050" creationId="{10EE2F7C-37F5-4BF2-A23D-9A1AEB591A0F}"/>
          </ac:picMkLst>
        </pc:picChg>
      </pc:sldChg>
      <pc:sldChg chg="modSp mod">
        <pc:chgData name="Gerjan de Ruiter" userId="5d7c516b-9dcd-41a8-99d3-54425d29895b" providerId="ADAL" clId="{B55CB791-7AF4-4690-A1C2-B532930257E2}" dt="2024-05-27T13:20:02.585" v="1207" actId="403"/>
        <pc:sldMkLst>
          <pc:docMk/>
          <pc:sldMk cId="3506261688" sldId="346"/>
        </pc:sldMkLst>
        <pc:spChg chg="mod">
          <ac:chgData name="Gerjan de Ruiter" userId="5d7c516b-9dcd-41a8-99d3-54425d29895b" providerId="ADAL" clId="{B55CB791-7AF4-4690-A1C2-B532930257E2}" dt="2024-05-27T13:20:02.585" v="1207" actId="403"/>
          <ac:spMkLst>
            <pc:docMk/>
            <pc:sldMk cId="3506261688" sldId="346"/>
            <ac:spMk id="2" creationId="{1B534745-7481-4A7B-A68B-FF38A82C9BD4}"/>
          </ac:spMkLst>
        </pc:spChg>
        <pc:spChg chg="mod">
          <ac:chgData name="Gerjan de Ruiter" userId="5d7c516b-9dcd-41a8-99d3-54425d29895b" providerId="ADAL" clId="{B55CB791-7AF4-4690-A1C2-B532930257E2}" dt="2024-05-27T13:19:53.464" v="1203" actId="1076"/>
          <ac:spMkLst>
            <pc:docMk/>
            <pc:sldMk cId="3506261688" sldId="346"/>
            <ac:spMk id="3" creationId="{51CC9127-2451-4D20-A03F-740B183BD41D}"/>
          </ac:spMkLst>
        </pc:spChg>
      </pc:sldChg>
      <pc:sldChg chg="modSp mod modAnim">
        <pc:chgData name="Gerjan de Ruiter" userId="5d7c516b-9dcd-41a8-99d3-54425d29895b" providerId="ADAL" clId="{B55CB791-7AF4-4690-A1C2-B532930257E2}" dt="2024-05-27T12:18:50.140" v="845" actId="1076"/>
        <pc:sldMkLst>
          <pc:docMk/>
          <pc:sldMk cId="1073633560" sldId="348"/>
        </pc:sldMkLst>
        <pc:spChg chg="mod">
          <ac:chgData name="Gerjan de Ruiter" userId="5d7c516b-9dcd-41a8-99d3-54425d29895b" providerId="ADAL" clId="{B55CB791-7AF4-4690-A1C2-B532930257E2}" dt="2024-05-27T12:18:50.140" v="845" actId="1076"/>
          <ac:spMkLst>
            <pc:docMk/>
            <pc:sldMk cId="1073633560" sldId="348"/>
            <ac:spMk id="2" creationId="{84844E20-ACE2-47F9-A466-ADD7837B0DB3}"/>
          </ac:spMkLst>
        </pc:spChg>
        <pc:spChg chg="mod">
          <ac:chgData name="Gerjan de Ruiter" userId="5d7c516b-9dcd-41a8-99d3-54425d29895b" providerId="ADAL" clId="{B55CB791-7AF4-4690-A1C2-B532930257E2}" dt="2024-05-27T12:18:22.763" v="842" actId="114"/>
          <ac:spMkLst>
            <pc:docMk/>
            <pc:sldMk cId="1073633560" sldId="348"/>
            <ac:spMk id="4" creationId="{A7BFE9CC-BABD-4C7A-B5D1-A7902125BBD5}"/>
          </ac:spMkLst>
        </pc:spChg>
        <pc:picChg chg="mod">
          <ac:chgData name="Gerjan de Ruiter" userId="5d7c516b-9dcd-41a8-99d3-54425d29895b" providerId="ADAL" clId="{B55CB791-7AF4-4690-A1C2-B532930257E2}" dt="2024-05-27T12:18:29.256" v="844" actId="1076"/>
          <ac:picMkLst>
            <pc:docMk/>
            <pc:sldMk cId="1073633560" sldId="348"/>
            <ac:picMk id="6" creationId="{9B59C430-921D-401E-A260-452E407F2F42}"/>
          </ac:picMkLst>
        </pc:picChg>
        <pc:picChg chg="mod">
          <ac:chgData name="Gerjan de Ruiter" userId="5d7c516b-9dcd-41a8-99d3-54425d29895b" providerId="ADAL" clId="{B55CB791-7AF4-4690-A1C2-B532930257E2}" dt="2024-05-27T12:18:25.980" v="843" actId="1076"/>
          <ac:picMkLst>
            <pc:docMk/>
            <pc:sldMk cId="1073633560" sldId="348"/>
            <ac:picMk id="6146" creationId="{A4262BD8-6A0E-4CE4-8544-92D454DD15CB}"/>
          </ac:picMkLst>
        </pc:picChg>
      </pc:sldChg>
      <pc:sldChg chg="modSp">
        <pc:chgData name="Gerjan de Ruiter" userId="5d7c516b-9dcd-41a8-99d3-54425d29895b" providerId="ADAL" clId="{B55CB791-7AF4-4690-A1C2-B532930257E2}" dt="2024-05-27T12:24:46.460" v="891" actId="1076"/>
        <pc:sldMkLst>
          <pc:docMk/>
          <pc:sldMk cId="565538256" sldId="354"/>
        </pc:sldMkLst>
        <pc:picChg chg="mod">
          <ac:chgData name="Gerjan de Ruiter" userId="5d7c516b-9dcd-41a8-99d3-54425d29895b" providerId="ADAL" clId="{B55CB791-7AF4-4690-A1C2-B532930257E2}" dt="2024-05-27T12:24:46.460" v="891" actId="1076"/>
          <ac:picMkLst>
            <pc:docMk/>
            <pc:sldMk cId="565538256" sldId="354"/>
            <ac:picMk id="4098" creationId="{20DFF52D-A1F6-99B1-D942-44E4163849E6}"/>
          </ac:picMkLst>
        </pc:picChg>
      </pc:sldChg>
      <pc:sldChg chg="del">
        <pc:chgData name="Gerjan de Ruiter" userId="5d7c516b-9dcd-41a8-99d3-54425d29895b" providerId="ADAL" clId="{B55CB791-7AF4-4690-A1C2-B532930257E2}" dt="2024-05-27T12:03:19.693" v="193" actId="47"/>
        <pc:sldMkLst>
          <pc:docMk/>
          <pc:sldMk cId="141468110" sldId="360"/>
        </pc:sldMkLst>
      </pc:sldChg>
      <pc:sldChg chg="modSp mod">
        <pc:chgData name="Gerjan de Ruiter" userId="5d7c516b-9dcd-41a8-99d3-54425d29895b" providerId="ADAL" clId="{B55CB791-7AF4-4690-A1C2-B532930257E2}" dt="2024-05-27T11:57:13.816" v="163" actId="404"/>
        <pc:sldMkLst>
          <pc:docMk/>
          <pc:sldMk cId="2702696067" sldId="361"/>
        </pc:sldMkLst>
        <pc:spChg chg="mod">
          <ac:chgData name="Gerjan de Ruiter" userId="5d7c516b-9dcd-41a8-99d3-54425d29895b" providerId="ADAL" clId="{B55CB791-7AF4-4690-A1C2-B532930257E2}" dt="2024-05-27T11:57:08.044" v="160" actId="1076"/>
          <ac:spMkLst>
            <pc:docMk/>
            <pc:sldMk cId="2702696067" sldId="361"/>
            <ac:spMk id="2" creationId="{43B27BC7-A1CA-4956-AFE3-2B8ABC8607EE}"/>
          </ac:spMkLst>
        </pc:spChg>
        <pc:spChg chg="mod">
          <ac:chgData name="Gerjan de Ruiter" userId="5d7c516b-9dcd-41a8-99d3-54425d29895b" providerId="ADAL" clId="{B55CB791-7AF4-4690-A1C2-B532930257E2}" dt="2024-05-27T11:57:13.816" v="163" actId="404"/>
          <ac:spMkLst>
            <pc:docMk/>
            <pc:sldMk cId="2702696067" sldId="361"/>
            <ac:spMk id="4" creationId="{09DF4B52-9CCD-4959-88B6-513FAD0334D8}"/>
          </ac:spMkLst>
        </pc:spChg>
      </pc:sldChg>
      <pc:sldChg chg="del">
        <pc:chgData name="Gerjan de Ruiter" userId="5d7c516b-9dcd-41a8-99d3-54425d29895b" providerId="ADAL" clId="{B55CB791-7AF4-4690-A1C2-B532930257E2}" dt="2024-05-27T11:38:46.306" v="3" actId="47"/>
        <pc:sldMkLst>
          <pc:docMk/>
          <pc:sldMk cId="3897333678" sldId="384"/>
        </pc:sldMkLst>
      </pc:sldChg>
      <pc:sldChg chg="modSp add mod ord">
        <pc:chgData name="Gerjan de Ruiter" userId="5d7c516b-9dcd-41a8-99d3-54425d29895b" providerId="ADAL" clId="{B55CB791-7AF4-4690-A1C2-B532930257E2}" dt="2024-05-27T11:40:35.039" v="60" actId="14100"/>
        <pc:sldMkLst>
          <pc:docMk/>
          <pc:sldMk cId="3427593794" sldId="385"/>
        </pc:sldMkLst>
        <pc:spChg chg="mod">
          <ac:chgData name="Gerjan de Ruiter" userId="5d7c516b-9dcd-41a8-99d3-54425d29895b" providerId="ADAL" clId="{B55CB791-7AF4-4690-A1C2-B532930257E2}" dt="2024-05-27T11:40:35.039" v="60" actId="14100"/>
          <ac:spMkLst>
            <pc:docMk/>
            <pc:sldMk cId="3427593794" sldId="385"/>
            <ac:spMk id="2" creationId="{F756F551-2026-7F07-C840-B29301A5A9E8}"/>
          </ac:spMkLst>
        </pc:spChg>
      </pc:sldChg>
      <pc:sldChg chg="del">
        <pc:chgData name="Gerjan de Ruiter" userId="5d7c516b-9dcd-41a8-99d3-54425d29895b" providerId="ADAL" clId="{B55CB791-7AF4-4690-A1C2-B532930257E2}" dt="2024-05-27T11:37:05.320" v="0" actId="47"/>
        <pc:sldMkLst>
          <pc:docMk/>
          <pc:sldMk cId="956385433" sldId="388"/>
        </pc:sldMkLst>
      </pc:sldChg>
      <pc:sldChg chg="del">
        <pc:chgData name="Gerjan de Ruiter" userId="5d7c516b-9dcd-41a8-99d3-54425d29895b" providerId="ADAL" clId="{B55CB791-7AF4-4690-A1C2-B532930257E2}" dt="2024-05-27T11:38:44.295" v="2" actId="47"/>
        <pc:sldMkLst>
          <pc:docMk/>
          <pc:sldMk cId="3230232504" sldId="389"/>
        </pc:sldMkLst>
      </pc:sldChg>
      <pc:sldChg chg="ord">
        <pc:chgData name="Gerjan de Ruiter" userId="5d7c516b-9dcd-41a8-99d3-54425d29895b" providerId="ADAL" clId="{B55CB791-7AF4-4690-A1C2-B532930257E2}" dt="2024-05-28T08:57:27.647" v="1209"/>
        <pc:sldMkLst>
          <pc:docMk/>
          <pc:sldMk cId="3877905756" sldId="390"/>
        </pc:sldMkLst>
      </pc:sldChg>
      <pc:sldChg chg="addSp modSp del mod ord">
        <pc:chgData name="Gerjan de Ruiter" userId="5d7c516b-9dcd-41a8-99d3-54425d29895b" providerId="ADAL" clId="{B55CB791-7AF4-4690-A1C2-B532930257E2}" dt="2024-05-27T11:52:39.656" v="87" actId="47"/>
        <pc:sldMkLst>
          <pc:docMk/>
          <pc:sldMk cId="1090268189" sldId="391"/>
        </pc:sldMkLst>
        <pc:picChg chg="add mod">
          <ac:chgData name="Gerjan de Ruiter" userId="5d7c516b-9dcd-41a8-99d3-54425d29895b" providerId="ADAL" clId="{B55CB791-7AF4-4690-A1C2-B532930257E2}" dt="2024-05-27T11:41:41.847" v="81" actId="1076"/>
          <ac:picMkLst>
            <pc:docMk/>
            <pc:sldMk cId="1090268189" sldId="391"/>
            <ac:picMk id="2" creationId="{7BF5F8EA-9603-2511-36C5-5ACADC2570CE}"/>
          </ac:picMkLst>
        </pc:picChg>
        <pc:picChg chg="mod modCrop">
          <ac:chgData name="Gerjan de Ruiter" userId="5d7c516b-9dcd-41a8-99d3-54425d29895b" providerId="ADAL" clId="{B55CB791-7AF4-4690-A1C2-B532930257E2}" dt="2024-05-27T11:41:31.679" v="78" actId="1076"/>
          <ac:picMkLst>
            <pc:docMk/>
            <pc:sldMk cId="1090268189" sldId="391"/>
            <ac:picMk id="7" creationId="{E83BDA9E-E6E1-99CF-030A-40A35A916A03}"/>
          </ac:picMkLst>
        </pc:picChg>
      </pc:sldChg>
      <pc:sldChg chg="modNotesTx">
        <pc:chgData name="Gerjan de Ruiter" userId="5d7c516b-9dcd-41a8-99d3-54425d29895b" providerId="ADAL" clId="{B55CB791-7AF4-4690-A1C2-B532930257E2}" dt="2024-05-27T11:40:53.678" v="72" actId="20577"/>
        <pc:sldMkLst>
          <pc:docMk/>
          <pc:sldMk cId="841895786" sldId="392"/>
        </pc:sldMkLst>
      </pc:sldChg>
      <pc:sldChg chg="modSp mod">
        <pc:chgData name="Gerjan de Ruiter" userId="5d7c516b-9dcd-41a8-99d3-54425d29895b" providerId="ADAL" clId="{B55CB791-7AF4-4690-A1C2-B532930257E2}" dt="2024-05-27T12:25:06.103" v="899" actId="403"/>
        <pc:sldMkLst>
          <pc:docMk/>
          <pc:sldMk cId="2204928937" sldId="393"/>
        </pc:sldMkLst>
        <pc:spChg chg="mod">
          <ac:chgData name="Gerjan de Ruiter" userId="5d7c516b-9dcd-41a8-99d3-54425d29895b" providerId="ADAL" clId="{B55CB791-7AF4-4690-A1C2-B532930257E2}" dt="2024-05-27T12:25:06.103" v="899" actId="403"/>
          <ac:spMkLst>
            <pc:docMk/>
            <pc:sldMk cId="2204928937" sldId="393"/>
            <ac:spMk id="2" creationId="{3A111C61-7769-4975-9EAE-60C6FF56A887}"/>
          </ac:spMkLst>
        </pc:spChg>
      </pc:sldChg>
      <pc:sldChg chg="modSp new del mod">
        <pc:chgData name="Gerjan de Ruiter" userId="5d7c516b-9dcd-41a8-99d3-54425d29895b" providerId="ADAL" clId="{B55CB791-7AF4-4690-A1C2-B532930257E2}" dt="2024-05-27T11:39:14.858" v="47" actId="47"/>
        <pc:sldMkLst>
          <pc:docMk/>
          <pc:sldMk cId="985302864" sldId="394"/>
        </pc:sldMkLst>
        <pc:spChg chg="mod">
          <ac:chgData name="Gerjan de Ruiter" userId="5d7c516b-9dcd-41a8-99d3-54425d29895b" providerId="ADAL" clId="{B55CB791-7AF4-4690-A1C2-B532930257E2}" dt="2024-05-27T11:39:10.732" v="46" actId="20577"/>
          <ac:spMkLst>
            <pc:docMk/>
            <pc:sldMk cId="985302864" sldId="394"/>
            <ac:spMk id="2" creationId="{77B7C69A-F2AA-9204-0780-2533D6AD11A2}"/>
          </ac:spMkLst>
        </pc:spChg>
      </pc:sldChg>
      <pc:sldChg chg="addSp delSp modSp new mod modClrScheme chgLayout">
        <pc:chgData name="Gerjan de Ruiter" userId="5d7c516b-9dcd-41a8-99d3-54425d29895b" providerId="ADAL" clId="{B55CB791-7AF4-4690-A1C2-B532930257E2}" dt="2024-05-27T13:17:08.105" v="1200" actId="1076"/>
        <pc:sldMkLst>
          <pc:docMk/>
          <pc:sldMk cId="2949654282" sldId="394"/>
        </pc:sldMkLst>
        <pc:spChg chg="del mod ord">
          <ac:chgData name="Gerjan de Ruiter" userId="5d7c516b-9dcd-41a8-99d3-54425d29895b" providerId="ADAL" clId="{B55CB791-7AF4-4690-A1C2-B532930257E2}" dt="2024-05-27T11:51:42.030" v="83" actId="700"/>
          <ac:spMkLst>
            <pc:docMk/>
            <pc:sldMk cId="2949654282" sldId="394"/>
            <ac:spMk id="2" creationId="{73A22750-9765-5F47-C1E3-6B9D437D221D}"/>
          </ac:spMkLst>
        </pc:spChg>
        <pc:spChg chg="del mod ord">
          <ac:chgData name="Gerjan de Ruiter" userId="5d7c516b-9dcd-41a8-99d3-54425d29895b" providerId="ADAL" clId="{B55CB791-7AF4-4690-A1C2-B532930257E2}" dt="2024-05-27T11:51:42.030" v="83" actId="700"/>
          <ac:spMkLst>
            <pc:docMk/>
            <pc:sldMk cId="2949654282" sldId="394"/>
            <ac:spMk id="3" creationId="{CB330606-EBAA-FE44-D457-E1A62DF73A06}"/>
          </ac:spMkLst>
        </pc:spChg>
        <pc:spChg chg="del mod ord">
          <ac:chgData name="Gerjan de Ruiter" userId="5d7c516b-9dcd-41a8-99d3-54425d29895b" providerId="ADAL" clId="{B55CB791-7AF4-4690-A1C2-B532930257E2}" dt="2024-05-27T11:51:42.030" v="83" actId="700"/>
          <ac:spMkLst>
            <pc:docMk/>
            <pc:sldMk cId="2949654282" sldId="394"/>
            <ac:spMk id="4" creationId="{87D06CC2-DC53-762E-26B5-D3A13E69FC70}"/>
          </ac:spMkLst>
        </pc:spChg>
        <pc:spChg chg="del">
          <ac:chgData name="Gerjan de Ruiter" userId="5d7c516b-9dcd-41a8-99d3-54425d29895b" providerId="ADAL" clId="{B55CB791-7AF4-4690-A1C2-B532930257E2}" dt="2024-05-27T11:51:42.030" v="83" actId="700"/>
          <ac:spMkLst>
            <pc:docMk/>
            <pc:sldMk cId="2949654282" sldId="394"/>
            <ac:spMk id="5" creationId="{3FC669FB-C005-CABE-7686-F0DE9EF7AA88}"/>
          </ac:spMkLst>
        </pc:spChg>
        <pc:spChg chg="add del mod ord">
          <ac:chgData name="Gerjan de Ruiter" userId="5d7c516b-9dcd-41a8-99d3-54425d29895b" providerId="ADAL" clId="{B55CB791-7AF4-4690-A1C2-B532930257E2}" dt="2024-05-27T11:51:46.480" v="85" actId="26606"/>
          <ac:spMkLst>
            <pc:docMk/>
            <pc:sldMk cId="2949654282" sldId="394"/>
            <ac:spMk id="6" creationId="{BD855808-FF35-43BD-E3A8-50065861EDCD}"/>
          </ac:spMkLst>
        </pc:spChg>
        <pc:spChg chg="add del mod ord">
          <ac:chgData name="Gerjan de Ruiter" userId="5d7c516b-9dcd-41a8-99d3-54425d29895b" providerId="ADAL" clId="{B55CB791-7AF4-4690-A1C2-B532930257E2}" dt="2024-05-27T11:51:42.930" v="84" actId="22"/>
          <ac:spMkLst>
            <pc:docMk/>
            <pc:sldMk cId="2949654282" sldId="394"/>
            <ac:spMk id="7" creationId="{2BEDCFB5-FB3E-D5A0-366D-F2518F249F51}"/>
          </ac:spMkLst>
        </pc:spChg>
        <pc:spChg chg="add del mod ord">
          <ac:chgData name="Gerjan de Ruiter" userId="5d7c516b-9dcd-41a8-99d3-54425d29895b" providerId="ADAL" clId="{B55CB791-7AF4-4690-A1C2-B532930257E2}" dt="2024-05-27T11:51:46.480" v="85" actId="26606"/>
          <ac:spMkLst>
            <pc:docMk/>
            <pc:sldMk cId="2949654282" sldId="394"/>
            <ac:spMk id="8" creationId="{01E97496-6D3B-40C1-1348-0F22DDB9940B}"/>
          </ac:spMkLst>
        </pc:spChg>
        <pc:picChg chg="add mod ord">
          <ac:chgData name="Gerjan de Ruiter" userId="5d7c516b-9dcd-41a8-99d3-54425d29895b" providerId="ADAL" clId="{B55CB791-7AF4-4690-A1C2-B532930257E2}" dt="2024-05-27T11:52:33.206" v="86"/>
          <ac:picMkLst>
            <pc:docMk/>
            <pc:sldMk cId="2949654282" sldId="394"/>
            <ac:picMk id="10" creationId="{6180640B-419E-4C8F-6A23-BE6D38D67D6B}"/>
          </ac:picMkLst>
        </pc:picChg>
        <pc:picChg chg="add mod">
          <ac:chgData name="Gerjan de Ruiter" userId="5d7c516b-9dcd-41a8-99d3-54425d29895b" providerId="ADAL" clId="{B55CB791-7AF4-4690-A1C2-B532930257E2}" dt="2024-05-27T13:17:08.105" v="1200" actId="1076"/>
          <ac:picMkLst>
            <pc:docMk/>
            <pc:sldMk cId="2949654282" sldId="394"/>
            <ac:picMk id="11" creationId="{16FE8915-0818-C080-0421-167FC541F60F}"/>
          </ac:picMkLst>
        </pc:picChg>
      </pc:sldChg>
      <pc:sldChg chg="addSp delSp modSp new mod modAnim modNotesTx">
        <pc:chgData name="Gerjan de Ruiter" userId="5d7c516b-9dcd-41a8-99d3-54425d29895b" providerId="ADAL" clId="{B55CB791-7AF4-4690-A1C2-B532930257E2}" dt="2024-05-27T12:17:36.542" v="836" actId="114"/>
        <pc:sldMkLst>
          <pc:docMk/>
          <pc:sldMk cId="879514849" sldId="395"/>
        </pc:sldMkLst>
        <pc:spChg chg="mod">
          <ac:chgData name="Gerjan de Ruiter" userId="5d7c516b-9dcd-41a8-99d3-54425d29895b" providerId="ADAL" clId="{B55CB791-7AF4-4690-A1C2-B532930257E2}" dt="2024-05-27T12:03:13.359" v="191" actId="20577"/>
          <ac:spMkLst>
            <pc:docMk/>
            <pc:sldMk cId="879514849" sldId="395"/>
            <ac:spMk id="2" creationId="{05E93D97-0954-0FCF-F1B0-1D161146A00A}"/>
          </ac:spMkLst>
        </pc:spChg>
        <pc:spChg chg="del">
          <ac:chgData name="Gerjan de Ruiter" userId="5d7c516b-9dcd-41a8-99d3-54425d29895b" providerId="ADAL" clId="{B55CB791-7AF4-4690-A1C2-B532930257E2}" dt="2024-05-27T12:03:17.477" v="192"/>
          <ac:spMkLst>
            <pc:docMk/>
            <pc:sldMk cId="879514849" sldId="395"/>
            <ac:spMk id="3" creationId="{85B5A359-8FAA-3698-FD77-A5597D0E84AC}"/>
          </ac:spMkLst>
        </pc:spChg>
        <pc:spChg chg="mod">
          <ac:chgData name="Gerjan de Ruiter" userId="5d7c516b-9dcd-41a8-99d3-54425d29895b" providerId="ADAL" clId="{B55CB791-7AF4-4690-A1C2-B532930257E2}" dt="2024-05-27T12:17:36.542" v="836" actId="114"/>
          <ac:spMkLst>
            <pc:docMk/>
            <pc:sldMk cId="879514849" sldId="395"/>
            <ac:spMk id="4" creationId="{557A03DD-86C9-0296-F393-38C98F02659C}"/>
          </ac:spMkLst>
        </pc:spChg>
        <pc:picChg chg="add mod">
          <ac:chgData name="Gerjan de Ruiter" userId="5d7c516b-9dcd-41a8-99d3-54425d29895b" providerId="ADAL" clId="{B55CB791-7AF4-4690-A1C2-B532930257E2}" dt="2024-05-27T12:03:56.658" v="275" actId="1076"/>
          <ac:picMkLst>
            <pc:docMk/>
            <pc:sldMk cId="879514849" sldId="395"/>
            <ac:picMk id="5" creationId="{C76804A6-7070-7773-C117-7CB13D01F21C}"/>
          </ac:picMkLst>
        </pc:picChg>
      </pc:sldChg>
      <pc:sldChg chg="addSp delSp modSp new mod modClrScheme chgLayout">
        <pc:chgData name="Gerjan de Ruiter" userId="5d7c516b-9dcd-41a8-99d3-54425d29895b" providerId="ADAL" clId="{B55CB791-7AF4-4690-A1C2-B532930257E2}" dt="2024-05-27T12:09:07.553" v="602" actId="20577"/>
        <pc:sldMkLst>
          <pc:docMk/>
          <pc:sldMk cId="2951150749" sldId="396"/>
        </pc:sldMkLst>
        <pc:spChg chg="del mod ord">
          <ac:chgData name="Gerjan de Ruiter" userId="5d7c516b-9dcd-41a8-99d3-54425d29895b" providerId="ADAL" clId="{B55CB791-7AF4-4690-A1C2-B532930257E2}" dt="2024-05-27T12:07:57.480" v="441" actId="700"/>
          <ac:spMkLst>
            <pc:docMk/>
            <pc:sldMk cId="2951150749" sldId="396"/>
            <ac:spMk id="2" creationId="{4D843262-F672-2C16-F26C-40962B8A592C}"/>
          </ac:spMkLst>
        </pc:spChg>
        <pc:spChg chg="del mod ord">
          <ac:chgData name="Gerjan de Ruiter" userId="5d7c516b-9dcd-41a8-99d3-54425d29895b" providerId="ADAL" clId="{B55CB791-7AF4-4690-A1C2-B532930257E2}" dt="2024-05-27T12:07:57.480" v="441" actId="700"/>
          <ac:spMkLst>
            <pc:docMk/>
            <pc:sldMk cId="2951150749" sldId="396"/>
            <ac:spMk id="3" creationId="{5E4AF3B3-C38A-2D51-A897-FD9994B04CB1}"/>
          </ac:spMkLst>
        </pc:spChg>
        <pc:spChg chg="del">
          <ac:chgData name="Gerjan de Ruiter" userId="5d7c516b-9dcd-41a8-99d3-54425d29895b" providerId="ADAL" clId="{B55CB791-7AF4-4690-A1C2-B532930257E2}" dt="2024-05-27T12:07:57.480" v="441" actId="700"/>
          <ac:spMkLst>
            <pc:docMk/>
            <pc:sldMk cId="2951150749" sldId="396"/>
            <ac:spMk id="4" creationId="{24BCC1F8-830A-3630-F6F8-EC51A5D037A3}"/>
          </ac:spMkLst>
        </pc:spChg>
        <pc:spChg chg="add mod ord">
          <ac:chgData name="Gerjan de Ruiter" userId="5d7c516b-9dcd-41a8-99d3-54425d29895b" providerId="ADAL" clId="{B55CB791-7AF4-4690-A1C2-B532930257E2}" dt="2024-05-27T12:09:07.553" v="602" actId="20577"/>
          <ac:spMkLst>
            <pc:docMk/>
            <pc:sldMk cId="2951150749" sldId="396"/>
            <ac:spMk id="5" creationId="{1A4F6208-4029-2638-78E7-A84A7AA501FC}"/>
          </ac:spMkLst>
        </pc:spChg>
        <pc:spChg chg="add del mod ord">
          <ac:chgData name="Gerjan de Ruiter" userId="5d7c516b-9dcd-41a8-99d3-54425d29895b" providerId="ADAL" clId="{B55CB791-7AF4-4690-A1C2-B532930257E2}" dt="2024-05-27T12:08:34.480" v="575" actId="478"/>
          <ac:spMkLst>
            <pc:docMk/>
            <pc:sldMk cId="2951150749" sldId="396"/>
            <ac:spMk id="6" creationId="{D019A877-0BCC-B0E2-6626-15CEA08D488F}"/>
          </ac:spMkLst>
        </pc:spChg>
      </pc:sldChg>
      <pc:sldChg chg="new del">
        <pc:chgData name="Gerjan de Ruiter" userId="5d7c516b-9dcd-41a8-99d3-54425d29895b" providerId="ADAL" clId="{B55CB791-7AF4-4690-A1C2-B532930257E2}" dt="2024-05-27T12:59:03.864" v="946" actId="47"/>
        <pc:sldMkLst>
          <pc:docMk/>
          <pc:sldMk cId="2985894149" sldId="397"/>
        </pc:sldMkLst>
      </pc:sldChg>
      <pc:sldChg chg="addSp delSp modSp add mod modClrScheme chgLayout">
        <pc:chgData name="Gerjan de Ruiter" userId="5d7c516b-9dcd-41a8-99d3-54425d29895b" providerId="ADAL" clId="{B55CB791-7AF4-4690-A1C2-B532930257E2}" dt="2024-05-27T13:11:01.006" v="1195" actId="478"/>
        <pc:sldMkLst>
          <pc:docMk/>
          <pc:sldMk cId="2926597997" sldId="398"/>
        </pc:sldMkLst>
        <pc:spChg chg="mod">
          <ac:chgData name="Gerjan de Ruiter" userId="5d7c516b-9dcd-41a8-99d3-54425d29895b" providerId="ADAL" clId="{B55CB791-7AF4-4690-A1C2-B532930257E2}" dt="2024-05-27T13:10:53.614" v="1193" actId="26606"/>
          <ac:spMkLst>
            <pc:docMk/>
            <pc:sldMk cId="2926597997" sldId="398"/>
            <ac:spMk id="2" creationId="{43B27BC7-A1CA-4956-AFE3-2B8ABC8607EE}"/>
          </ac:spMkLst>
        </pc:spChg>
        <pc:spChg chg="add del mod">
          <ac:chgData name="Gerjan de Ruiter" userId="5d7c516b-9dcd-41a8-99d3-54425d29895b" providerId="ADAL" clId="{B55CB791-7AF4-4690-A1C2-B532930257E2}" dt="2024-05-27T13:10:53.614" v="1193" actId="26606"/>
          <ac:spMkLst>
            <pc:docMk/>
            <pc:sldMk cId="2926597997" sldId="398"/>
            <ac:spMk id="3" creationId="{120CEA8B-77F3-B55C-A13B-66A9628EB395}"/>
          </ac:spMkLst>
        </pc:spChg>
        <pc:spChg chg="del">
          <ac:chgData name="Gerjan de Ruiter" userId="5d7c516b-9dcd-41a8-99d3-54425d29895b" providerId="ADAL" clId="{B55CB791-7AF4-4690-A1C2-B532930257E2}" dt="2024-05-27T13:08:22.076" v="1045" actId="478"/>
          <ac:spMkLst>
            <pc:docMk/>
            <pc:sldMk cId="2926597997" sldId="398"/>
            <ac:spMk id="4" creationId="{09DF4B52-9CCD-4959-88B6-513FAD0334D8}"/>
          </ac:spMkLst>
        </pc:spChg>
        <pc:spChg chg="add del mod">
          <ac:chgData name="Gerjan de Ruiter" userId="5d7c516b-9dcd-41a8-99d3-54425d29895b" providerId="ADAL" clId="{B55CB791-7AF4-4690-A1C2-B532930257E2}" dt="2024-05-27T13:10:53.614" v="1193" actId="26606"/>
          <ac:spMkLst>
            <pc:docMk/>
            <pc:sldMk cId="2926597997" sldId="398"/>
            <ac:spMk id="6" creationId="{5507C8F0-B47B-B694-4231-B12A3862D7AB}"/>
          </ac:spMkLst>
        </pc:spChg>
        <pc:spChg chg="add del mod">
          <ac:chgData name="Gerjan de Ruiter" userId="5d7c516b-9dcd-41a8-99d3-54425d29895b" providerId="ADAL" clId="{B55CB791-7AF4-4690-A1C2-B532930257E2}" dt="2024-05-27T13:11:01.006" v="1195" actId="478"/>
          <ac:spMkLst>
            <pc:docMk/>
            <pc:sldMk cId="2926597997" sldId="398"/>
            <ac:spMk id="11" creationId="{ECFA8A2B-072E-5548-0569-D258C9F98132}"/>
          </ac:spMkLst>
        </pc:spChg>
        <pc:picChg chg="del">
          <ac:chgData name="Gerjan de Ruiter" userId="5d7c516b-9dcd-41a8-99d3-54425d29895b" providerId="ADAL" clId="{B55CB791-7AF4-4690-A1C2-B532930257E2}" dt="2024-05-27T12:59:17.345" v="966" actId="478"/>
          <ac:picMkLst>
            <pc:docMk/>
            <pc:sldMk cId="2926597997" sldId="398"/>
            <ac:picMk id="1028" creationId="{6FA1A4AE-B41A-4F4D-8DD8-D0006C88970B}"/>
          </ac:picMkLst>
        </pc:picChg>
      </pc:sldChg>
      <pc:sldChg chg="new del">
        <pc:chgData name="Gerjan de Ruiter" userId="5d7c516b-9dcd-41a8-99d3-54425d29895b" providerId="ADAL" clId="{B55CB791-7AF4-4690-A1C2-B532930257E2}" dt="2024-05-27T13:06:06.059" v="968" actId="47"/>
        <pc:sldMkLst>
          <pc:docMk/>
          <pc:sldMk cId="2023535307" sldId="399"/>
        </pc:sldMkLst>
      </pc:sldChg>
      <pc:sldChg chg="addSp delSp modSp new del mod modClrScheme chgLayout">
        <pc:chgData name="Gerjan de Ruiter" userId="5d7c516b-9dcd-41a8-99d3-54425d29895b" providerId="ADAL" clId="{B55CB791-7AF4-4690-A1C2-B532930257E2}" dt="2024-05-27T13:06:58.013" v="1032" actId="47"/>
        <pc:sldMkLst>
          <pc:docMk/>
          <pc:sldMk cId="3132745907" sldId="399"/>
        </pc:sldMkLst>
        <pc:spChg chg="del mod ord">
          <ac:chgData name="Gerjan de Ruiter" userId="5d7c516b-9dcd-41a8-99d3-54425d29895b" providerId="ADAL" clId="{B55CB791-7AF4-4690-A1C2-B532930257E2}" dt="2024-05-27T13:06:17.142" v="970" actId="700"/>
          <ac:spMkLst>
            <pc:docMk/>
            <pc:sldMk cId="3132745907" sldId="399"/>
            <ac:spMk id="2" creationId="{72675727-5C2D-1BAC-BD98-69A9CC15A823}"/>
          </ac:spMkLst>
        </pc:spChg>
        <pc:spChg chg="del">
          <ac:chgData name="Gerjan de Ruiter" userId="5d7c516b-9dcd-41a8-99d3-54425d29895b" providerId="ADAL" clId="{B55CB791-7AF4-4690-A1C2-B532930257E2}" dt="2024-05-27T13:06:17.142" v="970" actId="700"/>
          <ac:spMkLst>
            <pc:docMk/>
            <pc:sldMk cId="3132745907" sldId="399"/>
            <ac:spMk id="3" creationId="{C691EA85-43AE-5282-D4A8-AE19DA61D133}"/>
          </ac:spMkLst>
        </pc:spChg>
        <pc:spChg chg="del">
          <ac:chgData name="Gerjan de Ruiter" userId="5d7c516b-9dcd-41a8-99d3-54425d29895b" providerId="ADAL" clId="{B55CB791-7AF4-4690-A1C2-B532930257E2}" dt="2024-05-27T13:06:17.142" v="970" actId="700"/>
          <ac:spMkLst>
            <pc:docMk/>
            <pc:sldMk cId="3132745907" sldId="399"/>
            <ac:spMk id="4" creationId="{73639B3C-19AA-37B2-8E6C-75DB4B293739}"/>
          </ac:spMkLst>
        </pc:spChg>
        <pc:spChg chg="add mod ord">
          <ac:chgData name="Gerjan de Ruiter" userId="5d7c516b-9dcd-41a8-99d3-54425d29895b" providerId="ADAL" clId="{B55CB791-7AF4-4690-A1C2-B532930257E2}" dt="2024-05-27T13:06:23.677" v="972"/>
          <ac:spMkLst>
            <pc:docMk/>
            <pc:sldMk cId="3132745907" sldId="399"/>
            <ac:spMk id="5" creationId="{6A078876-E24D-CDC0-7375-4DC36D89EE9B}"/>
          </ac:spMkLst>
        </pc:spChg>
      </pc:sldChg>
      <pc:sldChg chg="modSp new mod">
        <pc:chgData name="Gerjan de Ruiter" userId="5d7c516b-9dcd-41a8-99d3-54425d29895b" providerId="ADAL" clId="{B55CB791-7AF4-4690-A1C2-B532930257E2}" dt="2024-05-27T13:06:55.818" v="1031" actId="20577"/>
        <pc:sldMkLst>
          <pc:docMk/>
          <pc:sldMk cId="2351702071" sldId="400"/>
        </pc:sldMkLst>
        <pc:spChg chg="mod">
          <ac:chgData name="Gerjan de Ruiter" userId="5d7c516b-9dcd-41a8-99d3-54425d29895b" providerId="ADAL" clId="{B55CB791-7AF4-4690-A1C2-B532930257E2}" dt="2024-05-27T13:06:55.818" v="1031" actId="20577"/>
          <ac:spMkLst>
            <pc:docMk/>
            <pc:sldMk cId="2351702071" sldId="400"/>
            <ac:spMk id="2" creationId="{7521C1B6-8D75-3382-B8AE-E9AA95613513}"/>
          </ac:spMkLst>
        </pc:spChg>
      </pc:sldChg>
      <pc:sldChg chg="addSp delSp modSp new mod modClrScheme modAnim chgLayout">
        <pc:chgData name="Gerjan de Ruiter" userId="5d7c516b-9dcd-41a8-99d3-54425d29895b" providerId="ADAL" clId="{B55CB791-7AF4-4690-A1C2-B532930257E2}" dt="2024-05-27T13:08:09.900" v="1044" actId="26606"/>
        <pc:sldMkLst>
          <pc:docMk/>
          <pc:sldMk cId="3267071672" sldId="401"/>
        </pc:sldMkLst>
        <pc:spChg chg="del mod ord">
          <ac:chgData name="Gerjan de Ruiter" userId="5d7c516b-9dcd-41a8-99d3-54425d29895b" providerId="ADAL" clId="{B55CB791-7AF4-4690-A1C2-B532930257E2}" dt="2024-05-27T13:07:04.223" v="1034" actId="700"/>
          <ac:spMkLst>
            <pc:docMk/>
            <pc:sldMk cId="3267071672" sldId="401"/>
            <ac:spMk id="2" creationId="{F7B1B8B6-DE58-4523-7DA1-08046AB11145}"/>
          </ac:spMkLst>
        </pc:spChg>
        <pc:spChg chg="add del mod ord">
          <ac:chgData name="Gerjan de Ruiter" userId="5d7c516b-9dcd-41a8-99d3-54425d29895b" providerId="ADAL" clId="{B55CB791-7AF4-4690-A1C2-B532930257E2}" dt="2024-05-27T13:07:10.969" v="1035" actId="700"/>
          <ac:spMkLst>
            <pc:docMk/>
            <pc:sldMk cId="3267071672" sldId="401"/>
            <ac:spMk id="3" creationId="{980E9693-0A5C-3D25-DDBF-D9EC44C46960}"/>
          </ac:spMkLst>
        </pc:spChg>
        <pc:spChg chg="add del mod ord">
          <ac:chgData name="Gerjan de Ruiter" userId="5d7c516b-9dcd-41a8-99d3-54425d29895b" providerId="ADAL" clId="{B55CB791-7AF4-4690-A1C2-B532930257E2}" dt="2024-05-27T13:07:10.969" v="1035" actId="700"/>
          <ac:spMkLst>
            <pc:docMk/>
            <pc:sldMk cId="3267071672" sldId="401"/>
            <ac:spMk id="4" creationId="{0229B86E-02E2-D80E-1860-5C051BE646DA}"/>
          </ac:spMkLst>
        </pc:spChg>
        <pc:spChg chg="add del mod ord">
          <ac:chgData name="Gerjan de Ruiter" userId="5d7c516b-9dcd-41a8-99d3-54425d29895b" providerId="ADAL" clId="{B55CB791-7AF4-4690-A1C2-B532930257E2}" dt="2024-05-27T13:07:10.969" v="1035" actId="700"/>
          <ac:spMkLst>
            <pc:docMk/>
            <pc:sldMk cId="3267071672" sldId="401"/>
            <ac:spMk id="5" creationId="{13DFE9F6-EE7E-7519-1720-84EEDC89ED79}"/>
          </ac:spMkLst>
        </pc:spChg>
        <pc:spChg chg="add del mod ord">
          <ac:chgData name="Gerjan de Ruiter" userId="5d7c516b-9dcd-41a8-99d3-54425d29895b" providerId="ADAL" clId="{B55CB791-7AF4-4690-A1C2-B532930257E2}" dt="2024-05-27T13:07:31.998" v="1038" actId="478"/>
          <ac:spMkLst>
            <pc:docMk/>
            <pc:sldMk cId="3267071672" sldId="401"/>
            <ac:spMk id="6" creationId="{EE4DFF30-602F-AA14-AA6E-4183B5C3DE85}"/>
          </ac:spMkLst>
        </pc:spChg>
        <pc:spChg chg="add del mod ord">
          <ac:chgData name="Gerjan de Ruiter" userId="5d7c516b-9dcd-41a8-99d3-54425d29895b" providerId="ADAL" clId="{B55CB791-7AF4-4690-A1C2-B532930257E2}" dt="2024-05-27T13:07:26" v="1036"/>
          <ac:spMkLst>
            <pc:docMk/>
            <pc:sldMk cId="3267071672" sldId="401"/>
            <ac:spMk id="7" creationId="{A30BCAAB-87D9-94C1-F4B1-51371B2EE8E8}"/>
          </ac:spMkLst>
        </pc:spChg>
        <pc:spChg chg="add del mod ord">
          <ac:chgData name="Gerjan de Ruiter" userId="5d7c516b-9dcd-41a8-99d3-54425d29895b" providerId="ADAL" clId="{B55CB791-7AF4-4690-A1C2-B532930257E2}" dt="2024-05-27T13:07:30.396" v="1037" actId="478"/>
          <ac:spMkLst>
            <pc:docMk/>
            <pc:sldMk cId="3267071672" sldId="401"/>
            <ac:spMk id="8" creationId="{EEC55FEE-C07A-9234-C466-F2779A0C4BC9}"/>
          </ac:spMkLst>
        </pc:spChg>
        <pc:picChg chg="add mod">
          <ac:chgData name="Gerjan de Ruiter" userId="5d7c516b-9dcd-41a8-99d3-54425d29895b" providerId="ADAL" clId="{B55CB791-7AF4-4690-A1C2-B532930257E2}" dt="2024-05-27T13:08:09.900" v="1044" actId="26606"/>
          <ac:picMkLst>
            <pc:docMk/>
            <pc:sldMk cId="3267071672" sldId="401"/>
            <ac:picMk id="9" creationId="{F4EAC898-4D8E-39AB-80E9-D2305C29415F}"/>
          </ac:picMkLst>
        </pc:picChg>
      </pc:sldChg>
      <pc:sldChg chg="addSp delSp modSp new mod modClrScheme chgLayout">
        <pc:chgData name="Gerjan de Ruiter" userId="5d7c516b-9dcd-41a8-99d3-54425d29895b" providerId="ADAL" clId="{B55CB791-7AF4-4690-A1C2-B532930257E2}" dt="2024-05-27T13:09:28.107" v="1054" actId="1076"/>
        <pc:sldMkLst>
          <pc:docMk/>
          <pc:sldMk cId="4148245746" sldId="402"/>
        </pc:sldMkLst>
        <pc:spChg chg="del mod ord">
          <ac:chgData name="Gerjan de Ruiter" userId="5d7c516b-9dcd-41a8-99d3-54425d29895b" providerId="ADAL" clId="{B55CB791-7AF4-4690-A1C2-B532930257E2}" dt="2024-05-27T13:09:12.464" v="1047" actId="700"/>
          <ac:spMkLst>
            <pc:docMk/>
            <pc:sldMk cId="4148245746" sldId="402"/>
            <ac:spMk id="2" creationId="{2B6E2177-98C2-186B-C424-18CDF98EDD26}"/>
          </ac:spMkLst>
        </pc:spChg>
        <pc:spChg chg="del mod ord">
          <ac:chgData name="Gerjan de Ruiter" userId="5d7c516b-9dcd-41a8-99d3-54425d29895b" providerId="ADAL" clId="{B55CB791-7AF4-4690-A1C2-B532930257E2}" dt="2024-05-27T13:09:12.464" v="1047" actId="700"/>
          <ac:spMkLst>
            <pc:docMk/>
            <pc:sldMk cId="4148245746" sldId="402"/>
            <ac:spMk id="3" creationId="{7DFD6EE4-536C-64F2-7D9B-3D9A2BEC7634}"/>
          </ac:spMkLst>
        </pc:spChg>
        <pc:spChg chg="del">
          <ac:chgData name="Gerjan de Ruiter" userId="5d7c516b-9dcd-41a8-99d3-54425d29895b" providerId="ADAL" clId="{B55CB791-7AF4-4690-A1C2-B532930257E2}" dt="2024-05-27T13:09:12.464" v="1047" actId="700"/>
          <ac:spMkLst>
            <pc:docMk/>
            <pc:sldMk cId="4148245746" sldId="402"/>
            <ac:spMk id="4" creationId="{5DC060AB-3A45-1ECE-6D63-E9523C49E836}"/>
          </ac:spMkLst>
        </pc:spChg>
        <pc:spChg chg="del">
          <ac:chgData name="Gerjan de Ruiter" userId="5d7c516b-9dcd-41a8-99d3-54425d29895b" providerId="ADAL" clId="{B55CB791-7AF4-4690-A1C2-B532930257E2}" dt="2024-05-27T13:09:12.464" v="1047" actId="700"/>
          <ac:spMkLst>
            <pc:docMk/>
            <pc:sldMk cId="4148245746" sldId="402"/>
            <ac:spMk id="5" creationId="{B14A8099-8873-D6AD-4134-C26DAB029D4D}"/>
          </ac:spMkLst>
        </pc:spChg>
        <pc:spChg chg="del">
          <ac:chgData name="Gerjan de Ruiter" userId="5d7c516b-9dcd-41a8-99d3-54425d29895b" providerId="ADAL" clId="{B55CB791-7AF4-4690-A1C2-B532930257E2}" dt="2024-05-27T13:09:12.464" v="1047" actId="700"/>
          <ac:spMkLst>
            <pc:docMk/>
            <pc:sldMk cId="4148245746" sldId="402"/>
            <ac:spMk id="6" creationId="{F2E8B566-178E-9F37-E900-E0F65A5EFECB}"/>
          </ac:spMkLst>
        </pc:spChg>
        <pc:spChg chg="add del mod ord">
          <ac:chgData name="Gerjan de Ruiter" userId="5d7c516b-9dcd-41a8-99d3-54425d29895b" providerId="ADAL" clId="{B55CB791-7AF4-4690-A1C2-B532930257E2}" dt="2024-05-27T13:09:21.099" v="1050" actId="478"/>
          <ac:spMkLst>
            <pc:docMk/>
            <pc:sldMk cId="4148245746" sldId="402"/>
            <ac:spMk id="7" creationId="{A8413DA1-66EC-7930-D142-6C83F2179BBC}"/>
          </ac:spMkLst>
        </pc:spChg>
        <pc:spChg chg="add del mod ord">
          <ac:chgData name="Gerjan de Ruiter" userId="5d7c516b-9dcd-41a8-99d3-54425d29895b" providerId="ADAL" clId="{B55CB791-7AF4-4690-A1C2-B532930257E2}" dt="2024-05-27T13:09:13.996" v="1048"/>
          <ac:spMkLst>
            <pc:docMk/>
            <pc:sldMk cId="4148245746" sldId="402"/>
            <ac:spMk id="8" creationId="{9C9ADAA4-C630-F4F8-6748-4241361C5557}"/>
          </ac:spMkLst>
        </pc:spChg>
        <pc:picChg chg="add mod">
          <ac:chgData name="Gerjan de Ruiter" userId="5d7c516b-9dcd-41a8-99d3-54425d29895b" providerId="ADAL" clId="{B55CB791-7AF4-4690-A1C2-B532930257E2}" dt="2024-05-27T13:09:28.107" v="1054" actId="1076"/>
          <ac:picMkLst>
            <pc:docMk/>
            <pc:sldMk cId="4148245746" sldId="402"/>
            <ac:picMk id="1026" creationId="{A1E0C1AA-6449-C6AB-7C02-1FEE35315B4A}"/>
          </ac:picMkLst>
        </pc:picChg>
      </pc:sldChg>
      <pc:sldChg chg="addSp modSp add">
        <pc:chgData name="Gerjan de Ruiter" userId="5d7c516b-9dcd-41a8-99d3-54425d29895b" providerId="ADAL" clId="{B55CB791-7AF4-4690-A1C2-B532930257E2}" dt="2024-05-27T13:17:13.228" v="1201"/>
        <pc:sldMkLst>
          <pc:docMk/>
          <pc:sldMk cId="510907236" sldId="403"/>
        </pc:sldMkLst>
        <pc:picChg chg="add mod">
          <ac:chgData name="Gerjan de Ruiter" userId="5d7c516b-9dcd-41a8-99d3-54425d29895b" providerId="ADAL" clId="{B55CB791-7AF4-4690-A1C2-B532930257E2}" dt="2024-05-27T13:17:13.228" v="1201"/>
          <ac:picMkLst>
            <pc:docMk/>
            <pc:sldMk cId="510907236" sldId="403"/>
            <ac:picMk id="2" creationId="{6E7F6F9D-4E79-E30D-C35A-47571E3ED4BA}"/>
          </ac:picMkLst>
        </pc:picChg>
      </pc:sldChg>
    </pc:docChg>
  </pc:docChgLst>
  <pc:docChgLst>
    <pc:chgData name="Gerjan de Ruiter" userId="5d7c516b-9dcd-41a8-99d3-54425d29895b" providerId="ADAL" clId="{D7E66E9F-28B1-4E08-AE9E-AB75FCC58C4A}"/>
    <pc:docChg chg="undo custSel addSld delSld modSld sldOrd">
      <pc:chgData name="Gerjan de Ruiter" userId="5d7c516b-9dcd-41a8-99d3-54425d29895b" providerId="ADAL" clId="{D7E66E9F-28B1-4E08-AE9E-AB75FCC58C4A}" dt="2023-06-02T12:21:23.528" v="549" actId="20577"/>
      <pc:docMkLst>
        <pc:docMk/>
      </pc:docMkLst>
      <pc:sldChg chg="modSp mod">
        <pc:chgData name="Gerjan de Ruiter" userId="5d7c516b-9dcd-41a8-99d3-54425d29895b" providerId="ADAL" clId="{D7E66E9F-28B1-4E08-AE9E-AB75FCC58C4A}" dt="2023-06-02T12:21:23.528" v="549" actId="20577"/>
        <pc:sldMkLst>
          <pc:docMk/>
          <pc:sldMk cId="3130504023" sldId="258"/>
        </pc:sldMkLst>
        <pc:spChg chg="mod">
          <ac:chgData name="Gerjan de Ruiter" userId="5d7c516b-9dcd-41a8-99d3-54425d29895b" providerId="ADAL" clId="{D7E66E9F-28B1-4E08-AE9E-AB75FCC58C4A}" dt="2023-06-02T12:21:23.528" v="549" actId="20577"/>
          <ac:spMkLst>
            <pc:docMk/>
            <pc:sldMk cId="3130504023" sldId="258"/>
            <ac:spMk id="23" creationId="{38F5F8E5-FE24-E454-9CE1-DFF6626C1BC2}"/>
          </ac:spMkLst>
        </pc:spChg>
      </pc:sldChg>
      <pc:sldChg chg="addSp delSp modSp mod ord">
        <pc:chgData name="Gerjan de Ruiter" userId="5d7c516b-9dcd-41a8-99d3-54425d29895b" providerId="ADAL" clId="{D7E66E9F-28B1-4E08-AE9E-AB75FCC58C4A}" dt="2023-05-31T07:05:49.976" v="516" actId="313"/>
        <pc:sldMkLst>
          <pc:docMk/>
          <pc:sldMk cId="1420006679" sldId="259"/>
        </pc:sldMkLst>
        <pc:spChg chg="mod">
          <ac:chgData name="Gerjan de Ruiter" userId="5d7c516b-9dcd-41a8-99d3-54425d29895b" providerId="ADAL" clId="{D7E66E9F-28B1-4E08-AE9E-AB75FCC58C4A}" dt="2023-05-31T07:05:49.976" v="516" actId="313"/>
          <ac:spMkLst>
            <pc:docMk/>
            <pc:sldMk cId="1420006679" sldId="259"/>
            <ac:spMk id="3" creationId="{3C700A5F-DB6D-BE70-29E4-7456F17084D4}"/>
          </ac:spMkLst>
        </pc:spChg>
        <pc:spChg chg="add del mod">
          <ac:chgData name="Gerjan de Ruiter" userId="5d7c516b-9dcd-41a8-99d3-54425d29895b" providerId="ADAL" clId="{D7E66E9F-28B1-4E08-AE9E-AB75FCC58C4A}" dt="2023-05-31T06:54:08.372" v="356"/>
          <ac:spMkLst>
            <pc:docMk/>
            <pc:sldMk cId="1420006679" sldId="259"/>
            <ac:spMk id="5" creationId="{E8E966A5-19B0-D514-DF9B-6F763808F268}"/>
          </ac:spMkLst>
        </pc:spChg>
        <pc:picChg chg="del">
          <ac:chgData name="Gerjan de Ruiter" userId="5d7c516b-9dcd-41a8-99d3-54425d29895b" providerId="ADAL" clId="{D7E66E9F-28B1-4E08-AE9E-AB75FCC58C4A}" dt="2023-05-31T06:54:07.329" v="355" actId="478"/>
          <ac:picMkLst>
            <pc:docMk/>
            <pc:sldMk cId="1420006679" sldId="259"/>
            <ac:picMk id="6" creationId="{6BBBEA3D-DB76-EC2F-F7A2-18372F0BF622}"/>
          </ac:picMkLst>
        </pc:picChg>
        <pc:picChg chg="add mod">
          <ac:chgData name="Gerjan de Ruiter" userId="5d7c516b-9dcd-41a8-99d3-54425d29895b" providerId="ADAL" clId="{D7E66E9F-28B1-4E08-AE9E-AB75FCC58C4A}" dt="2023-05-31T06:54:10.858" v="357" actId="1076"/>
          <ac:picMkLst>
            <pc:docMk/>
            <pc:sldMk cId="1420006679" sldId="259"/>
            <ac:picMk id="7" creationId="{3C192363-64ED-B78F-56DA-A3F7C276D905}"/>
          </ac:picMkLst>
        </pc:picChg>
      </pc:sldChg>
      <pc:sldChg chg="del">
        <pc:chgData name="Gerjan de Ruiter" userId="5d7c516b-9dcd-41a8-99d3-54425d29895b" providerId="ADAL" clId="{D7E66E9F-28B1-4E08-AE9E-AB75FCC58C4A}" dt="2023-05-24T10:20:21.452" v="2" actId="47"/>
        <pc:sldMkLst>
          <pc:docMk/>
          <pc:sldMk cId="2149239083" sldId="264"/>
        </pc:sldMkLst>
      </pc:sldChg>
      <pc:sldChg chg="add">
        <pc:chgData name="Gerjan de Ruiter" userId="5d7c516b-9dcd-41a8-99d3-54425d29895b" providerId="ADAL" clId="{D7E66E9F-28B1-4E08-AE9E-AB75FCC58C4A}" dt="2023-05-31T07:08:11.854" v="517"/>
        <pc:sldMkLst>
          <pc:docMk/>
          <pc:sldMk cId="3030372108" sldId="269"/>
        </pc:sldMkLst>
      </pc:sldChg>
      <pc:sldChg chg="add">
        <pc:chgData name="Gerjan de Ruiter" userId="5d7c516b-9dcd-41a8-99d3-54425d29895b" providerId="ADAL" clId="{D7E66E9F-28B1-4E08-AE9E-AB75FCC58C4A}" dt="2023-05-31T07:11:06.219" v="537"/>
        <pc:sldMkLst>
          <pc:docMk/>
          <pc:sldMk cId="462995526" sldId="273"/>
        </pc:sldMkLst>
      </pc:sldChg>
      <pc:sldChg chg="add">
        <pc:chgData name="Gerjan de Ruiter" userId="5d7c516b-9dcd-41a8-99d3-54425d29895b" providerId="ADAL" clId="{D7E66E9F-28B1-4E08-AE9E-AB75FCC58C4A}" dt="2023-05-31T07:10:39.642" v="534"/>
        <pc:sldMkLst>
          <pc:docMk/>
          <pc:sldMk cId="497058670" sldId="275"/>
        </pc:sldMkLst>
      </pc:sldChg>
      <pc:sldChg chg="add">
        <pc:chgData name="Gerjan de Ruiter" userId="5d7c516b-9dcd-41a8-99d3-54425d29895b" providerId="ADAL" clId="{D7E66E9F-28B1-4E08-AE9E-AB75FCC58C4A}" dt="2023-05-31T07:09:37.665" v="526"/>
        <pc:sldMkLst>
          <pc:docMk/>
          <pc:sldMk cId="1909157227" sldId="276"/>
        </pc:sldMkLst>
      </pc:sldChg>
      <pc:sldChg chg="add ord setBg">
        <pc:chgData name="Gerjan de Ruiter" userId="5d7c516b-9dcd-41a8-99d3-54425d29895b" providerId="ADAL" clId="{D7E66E9F-28B1-4E08-AE9E-AB75FCC58C4A}" dt="2023-05-31T06:56:48.742" v="444"/>
        <pc:sldMkLst>
          <pc:docMk/>
          <pc:sldMk cId="3308885058" sldId="277"/>
        </pc:sldMkLst>
      </pc:sldChg>
      <pc:sldChg chg="add">
        <pc:chgData name="Gerjan de Ruiter" userId="5d7c516b-9dcd-41a8-99d3-54425d29895b" providerId="ADAL" clId="{D7E66E9F-28B1-4E08-AE9E-AB75FCC58C4A}" dt="2023-05-31T07:09:30.487" v="525"/>
        <pc:sldMkLst>
          <pc:docMk/>
          <pc:sldMk cId="514774030" sldId="278"/>
        </pc:sldMkLst>
      </pc:sldChg>
      <pc:sldChg chg="add">
        <pc:chgData name="Gerjan de Ruiter" userId="5d7c516b-9dcd-41a8-99d3-54425d29895b" providerId="ADAL" clId="{D7E66E9F-28B1-4E08-AE9E-AB75FCC58C4A}" dt="2023-05-31T07:09:44.146" v="527"/>
        <pc:sldMkLst>
          <pc:docMk/>
          <pc:sldMk cId="3554135000" sldId="280"/>
        </pc:sldMkLst>
      </pc:sldChg>
      <pc:sldChg chg="add">
        <pc:chgData name="Gerjan de Ruiter" userId="5d7c516b-9dcd-41a8-99d3-54425d29895b" providerId="ADAL" clId="{D7E66E9F-28B1-4E08-AE9E-AB75FCC58C4A}" dt="2023-05-31T07:09:50.952" v="528"/>
        <pc:sldMkLst>
          <pc:docMk/>
          <pc:sldMk cId="3469655907" sldId="281"/>
        </pc:sldMkLst>
      </pc:sldChg>
      <pc:sldChg chg="add">
        <pc:chgData name="Gerjan de Ruiter" userId="5d7c516b-9dcd-41a8-99d3-54425d29895b" providerId="ADAL" clId="{D7E66E9F-28B1-4E08-AE9E-AB75FCC58C4A}" dt="2023-05-31T07:09:56.866" v="529"/>
        <pc:sldMkLst>
          <pc:docMk/>
          <pc:sldMk cId="3483706449" sldId="282"/>
        </pc:sldMkLst>
      </pc:sldChg>
      <pc:sldChg chg="add">
        <pc:chgData name="Gerjan de Ruiter" userId="5d7c516b-9dcd-41a8-99d3-54425d29895b" providerId="ADAL" clId="{D7E66E9F-28B1-4E08-AE9E-AB75FCC58C4A}" dt="2023-05-31T07:09:56.866" v="529"/>
        <pc:sldMkLst>
          <pc:docMk/>
          <pc:sldMk cId="134908259" sldId="285"/>
        </pc:sldMkLst>
      </pc:sldChg>
      <pc:sldChg chg="add">
        <pc:chgData name="Gerjan de Ruiter" userId="5d7c516b-9dcd-41a8-99d3-54425d29895b" providerId="ADAL" clId="{D7E66E9F-28B1-4E08-AE9E-AB75FCC58C4A}" dt="2023-05-31T07:10:55.239" v="536"/>
        <pc:sldMkLst>
          <pc:docMk/>
          <pc:sldMk cId="677646517" sldId="286"/>
        </pc:sldMkLst>
      </pc:sldChg>
      <pc:sldChg chg="add">
        <pc:chgData name="Gerjan de Ruiter" userId="5d7c516b-9dcd-41a8-99d3-54425d29895b" providerId="ADAL" clId="{D7E66E9F-28B1-4E08-AE9E-AB75FCC58C4A}" dt="2023-05-31T07:10:19.853" v="531"/>
        <pc:sldMkLst>
          <pc:docMk/>
          <pc:sldMk cId="2386803499" sldId="289"/>
        </pc:sldMkLst>
      </pc:sldChg>
      <pc:sldChg chg="add">
        <pc:chgData name="Gerjan de Ruiter" userId="5d7c516b-9dcd-41a8-99d3-54425d29895b" providerId="ADAL" clId="{D7E66E9F-28B1-4E08-AE9E-AB75FCC58C4A}" dt="2023-05-31T07:10:29.295" v="532"/>
        <pc:sldMkLst>
          <pc:docMk/>
          <pc:sldMk cId="3402361945" sldId="290"/>
        </pc:sldMkLst>
      </pc:sldChg>
      <pc:sldChg chg="add">
        <pc:chgData name="Gerjan de Ruiter" userId="5d7c516b-9dcd-41a8-99d3-54425d29895b" providerId="ADAL" clId="{D7E66E9F-28B1-4E08-AE9E-AB75FCC58C4A}" dt="2023-05-31T07:10:34.937" v="533"/>
        <pc:sldMkLst>
          <pc:docMk/>
          <pc:sldMk cId="1194525899" sldId="292"/>
        </pc:sldMkLst>
      </pc:sldChg>
      <pc:sldChg chg="add">
        <pc:chgData name="Gerjan de Ruiter" userId="5d7c516b-9dcd-41a8-99d3-54425d29895b" providerId="ADAL" clId="{D7E66E9F-28B1-4E08-AE9E-AB75FCC58C4A}" dt="2023-05-31T07:10:45.389" v="535"/>
        <pc:sldMkLst>
          <pc:docMk/>
          <pc:sldMk cId="1454917619" sldId="293"/>
        </pc:sldMkLst>
      </pc:sldChg>
      <pc:sldChg chg="add">
        <pc:chgData name="Gerjan de Ruiter" userId="5d7c516b-9dcd-41a8-99d3-54425d29895b" providerId="ADAL" clId="{D7E66E9F-28B1-4E08-AE9E-AB75FCC58C4A}" dt="2023-05-31T07:08:11.854" v="517"/>
        <pc:sldMkLst>
          <pc:docMk/>
          <pc:sldMk cId="3661377707" sldId="344"/>
        </pc:sldMkLst>
      </pc:sldChg>
      <pc:sldChg chg="modSp add mod ord modAnim">
        <pc:chgData name="Gerjan de Ruiter" userId="5d7c516b-9dcd-41a8-99d3-54425d29895b" providerId="ADAL" clId="{D7E66E9F-28B1-4E08-AE9E-AB75FCC58C4A}" dt="2023-05-31T07:51:44.154" v="543" actId="27636"/>
        <pc:sldMkLst>
          <pc:docMk/>
          <pc:sldMk cId="3506261688" sldId="346"/>
        </pc:sldMkLst>
        <pc:spChg chg="mod">
          <ac:chgData name="Gerjan de Ruiter" userId="5d7c516b-9dcd-41a8-99d3-54425d29895b" providerId="ADAL" clId="{D7E66E9F-28B1-4E08-AE9E-AB75FCC58C4A}" dt="2023-05-31T07:51:44.154" v="543" actId="27636"/>
          <ac:spMkLst>
            <pc:docMk/>
            <pc:sldMk cId="3506261688" sldId="346"/>
            <ac:spMk id="3" creationId="{51CC9127-2451-4D20-A03F-740B183BD41D}"/>
          </ac:spMkLst>
        </pc:spChg>
      </pc:sldChg>
      <pc:sldChg chg="add">
        <pc:chgData name="Gerjan de Ruiter" userId="5d7c516b-9dcd-41a8-99d3-54425d29895b" providerId="ADAL" clId="{D7E66E9F-28B1-4E08-AE9E-AB75FCC58C4A}" dt="2023-05-31T07:09:04.626" v="521"/>
        <pc:sldMkLst>
          <pc:docMk/>
          <pc:sldMk cId="1073633560" sldId="348"/>
        </pc:sldMkLst>
      </pc:sldChg>
      <pc:sldChg chg="add">
        <pc:chgData name="Gerjan de Ruiter" userId="5d7c516b-9dcd-41a8-99d3-54425d29895b" providerId="ADAL" clId="{D7E66E9F-28B1-4E08-AE9E-AB75FCC58C4A}" dt="2023-05-31T07:08:46.998" v="519"/>
        <pc:sldMkLst>
          <pc:docMk/>
          <pc:sldMk cId="565538256" sldId="354"/>
        </pc:sldMkLst>
      </pc:sldChg>
      <pc:sldChg chg="add">
        <pc:chgData name="Gerjan de Ruiter" userId="5d7c516b-9dcd-41a8-99d3-54425d29895b" providerId="ADAL" clId="{D7E66E9F-28B1-4E08-AE9E-AB75FCC58C4A}" dt="2023-05-31T07:08:26.943" v="518"/>
        <pc:sldMkLst>
          <pc:docMk/>
          <pc:sldMk cId="3449219013" sldId="356"/>
        </pc:sldMkLst>
      </pc:sldChg>
      <pc:sldChg chg="modSp mod">
        <pc:chgData name="Gerjan de Ruiter" userId="5d7c516b-9dcd-41a8-99d3-54425d29895b" providerId="ADAL" clId="{D7E66E9F-28B1-4E08-AE9E-AB75FCC58C4A}" dt="2023-05-31T07:11:29.925" v="539" actId="12"/>
        <pc:sldMkLst>
          <pc:docMk/>
          <pc:sldMk cId="2645222207" sldId="358"/>
        </pc:sldMkLst>
        <pc:spChg chg="mod">
          <ac:chgData name="Gerjan de Ruiter" userId="5d7c516b-9dcd-41a8-99d3-54425d29895b" providerId="ADAL" clId="{D7E66E9F-28B1-4E08-AE9E-AB75FCC58C4A}" dt="2023-05-31T07:11:29.925" v="539" actId="12"/>
          <ac:spMkLst>
            <pc:docMk/>
            <pc:sldMk cId="2645222207" sldId="358"/>
            <ac:spMk id="3" creationId="{3C700A5F-DB6D-BE70-29E4-7456F17084D4}"/>
          </ac:spMkLst>
        </pc:spChg>
      </pc:sldChg>
      <pc:sldChg chg="add">
        <pc:chgData name="Gerjan de Ruiter" userId="5d7c516b-9dcd-41a8-99d3-54425d29895b" providerId="ADAL" clId="{D7E66E9F-28B1-4E08-AE9E-AB75FCC58C4A}" dt="2023-05-31T07:09:13.147" v="522"/>
        <pc:sldMkLst>
          <pc:docMk/>
          <pc:sldMk cId="2675224728" sldId="359"/>
        </pc:sldMkLst>
      </pc:sldChg>
      <pc:sldChg chg="add">
        <pc:chgData name="Gerjan de Ruiter" userId="5d7c516b-9dcd-41a8-99d3-54425d29895b" providerId="ADAL" clId="{D7E66E9F-28B1-4E08-AE9E-AB75FCC58C4A}" dt="2023-05-31T07:08:58.288" v="520"/>
        <pc:sldMkLst>
          <pc:docMk/>
          <pc:sldMk cId="141468110" sldId="360"/>
        </pc:sldMkLst>
      </pc:sldChg>
      <pc:sldChg chg="del">
        <pc:chgData name="Gerjan de Ruiter" userId="5d7c516b-9dcd-41a8-99d3-54425d29895b" providerId="ADAL" clId="{D7E66E9F-28B1-4E08-AE9E-AB75FCC58C4A}" dt="2023-05-24T10:20:24.532" v="3" actId="47"/>
        <pc:sldMkLst>
          <pc:docMk/>
          <pc:sldMk cId="3578151872" sldId="360"/>
        </pc:sldMkLst>
      </pc:sldChg>
      <pc:sldChg chg="add">
        <pc:chgData name="Gerjan de Ruiter" userId="5d7c516b-9dcd-41a8-99d3-54425d29895b" providerId="ADAL" clId="{D7E66E9F-28B1-4E08-AE9E-AB75FCC58C4A}" dt="2023-05-31T07:08:11.854" v="517"/>
        <pc:sldMkLst>
          <pc:docMk/>
          <pc:sldMk cId="2702696067" sldId="361"/>
        </pc:sldMkLst>
      </pc:sldChg>
      <pc:sldChg chg="del">
        <pc:chgData name="Gerjan de Ruiter" userId="5d7c516b-9dcd-41a8-99d3-54425d29895b" providerId="ADAL" clId="{D7E66E9F-28B1-4E08-AE9E-AB75FCC58C4A}" dt="2023-05-31T06:55:30.538" v="424" actId="47"/>
        <pc:sldMkLst>
          <pc:docMk/>
          <pc:sldMk cId="704430713" sldId="382"/>
        </pc:sldMkLst>
      </pc:sldChg>
      <pc:sldChg chg="del">
        <pc:chgData name="Gerjan de Ruiter" userId="5d7c516b-9dcd-41a8-99d3-54425d29895b" providerId="ADAL" clId="{D7E66E9F-28B1-4E08-AE9E-AB75FCC58C4A}" dt="2023-05-31T06:56:03.641" v="432" actId="47"/>
        <pc:sldMkLst>
          <pc:docMk/>
          <pc:sldMk cId="3427593794" sldId="385"/>
        </pc:sldMkLst>
      </pc:sldChg>
      <pc:sldChg chg="del">
        <pc:chgData name="Gerjan de Ruiter" userId="5d7c516b-9dcd-41a8-99d3-54425d29895b" providerId="ADAL" clId="{D7E66E9F-28B1-4E08-AE9E-AB75FCC58C4A}" dt="2023-05-31T06:56:14.676" v="435" actId="47"/>
        <pc:sldMkLst>
          <pc:docMk/>
          <pc:sldMk cId="2807362884" sldId="386"/>
        </pc:sldMkLst>
      </pc:sldChg>
      <pc:sldChg chg="del">
        <pc:chgData name="Gerjan de Ruiter" userId="5d7c516b-9dcd-41a8-99d3-54425d29895b" providerId="ADAL" clId="{D7E66E9F-28B1-4E08-AE9E-AB75FCC58C4A}" dt="2023-05-31T06:56:02.018" v="431" actId="47"/>
        <pc:sldMkLst>
          <pc:docMk/>
          <pc:sldMk cId="3192671773" sldId="387"/>
        </pc:sldMkLst>
      </pc:sldChg>
      <pc:sldChg chg="modSp ord">
        <pc:chgData name="Gerjan de Ruiter" userId="5d7c516b-9dcd-41a8-99d3-54425d29895b" providerId="ADAL" clId="{D7E66E9F-28B1-4E08-AE9E-AB75FCC58C4A}" dt="2023-05-31T06:55:26.651" v="423" actId="403"/>
        <pc:sldMkLst>
          <pc:docMk/>
          <pc:sldMk cId="956385433" sldId="388"/>
        </pc:sldMkLst>
        <pc:spChg chg="mod">
          <ac:chgData name="Gerjan de Ruiter" userId="5d7c516b-9dcd-41a8-99d3-54425d29895b" providerId="ADAL" clId="{D7E66E9F-28B1-4E08-AE9E-AB75FCC58C4A}" dt="2023-05-31T06:55:26.651" v="423" actId="403"/>
          <ac:spMkLst>
            <pc:docMk/>
            <pc:sldMk cId="956385433" sldId="388"/>
            <ac:spMk id="4" creationId="{801D5C39-A9D6-E91F-AE16-8D72DBEE003A}"/>
          </ac:spMkLst>
        </pc:spChg>
      </pc:sldChg>
      <pc:sldChg chg="addSp delSp modSp mod ord modAnim">
        <pc:chgData name="Gerjan de Ruiter" userId="5d7c516b-9dcd-41a8-99d3-54425d29895b" providerId="ADAL" clId="{D7E66E9F-28B1-4E08-AE9E-AB75FCC58C4A}" dt="2023-05-31T06:55:08.457" v="421" actId="1076"/>
        <pc:sldMkLst>
          <pc:docMk/>
          <pc:sldMk cId="3230232504" sldId="389"/>
        </pc:sldMkLst>
        <pc:spChg chg="del mod">
          <ac:chgData name="Gerjan de Ruiter" userId="5d7c516b-9dcd-41a8-99d3-54425d29895b" providerId="ADAL" clId="{D7E66E9F-28B1-4E08-AE9E-AB75FCC58C4A}" dt="2023-05-31T06:55:01.896" v="417" actId="478"/>
          <ac:spMkLst>
            <pc:docMk/>
            <pc:sldMk cId="3230232504" sldId="389"/>
            <ac:spMk id="2" creationId="{E3FA5DAA-F0F0-D356-390A-D0A09080723C}"/>
          </ac:spMkLst>
        </pc:spChg>
        <pc:spChg chg="del mod">
          <ac:chgData name="Gerjan de Ruiter" userId="5d7c516b-9dcd-41a8-99d3-54425d29895b" providerId="ADAL" clId="{D7E66E9F-28B1-4E08-AE9E-AB75FCC58C4A}" dt="2023-05-31T06:55:00.353" v="416" actId="478"/>
          <ac:spMkLst>
            <pc:docMk/>
            <pc:sldMk cId="3230232504" sldId="389"/>
            <ac:spMk id="4" creationId="{801D5C39-A9D6-E91F-AE16-8D72DBEE003A}"/>
          </ac:spMkLst>
        </pc:spChg>
        <pc:spChg chg="add del mod">
          <ac:chgData name="Gerjan de Ruiter" userId="5d7c516b-9dcd-41a8-99d3-54425d29895b" providerId="ADAL" clId="{D7E66E9F-28B1-4E08-AE9E-AB75FCC58C4A}" dt="2023-05-31T06:55:03.170" v="418" actId="478"/>
          <ac:spMkLst>
            <pc:docMk/>
            <pc:sldMk cId="3230232504" sldId="389"/>
            <ac:spMk id="5" creationId="{77250194-C904-11AD-1FDC-C74622D3F13F}"/>
          </ac:spMkLst>
        </pc:spChg>
        <pc:picChg chg="mod">
          <ac:chgData name="Gerjan de Ruiter" userId="5d7c516b-9dcd-41a8-99d3-54425d29895b" providerId="ADAL" clId="{D7E66E9F-28B1-4E08-AE9E-AB75FCC58C4A}" dt="2023-05-31T06:55:08.457" v="421" actId="1076"/>
          <ac:picMkLst>
            <pc:docMk/>
            <pc:sldMk cId="3230232504" sldId="389"/>
            <ac:picMk id="2050" creationId="{4900C6E8-724F-1B23-57DF-9FD933EC3C2C}"/>
          </ac:picMkLst>
        </pc:picChg>
      </pc:sldChg>
      <pc:sldChg chg="ord">
        <pc:chgData name="Gerjan de Ruiter" userId="5d7c516b-9dcd-41a8-99d3-54425d29895b" providerId="ADAL" clId="{D7E66E9F-28B1-4E08-AE9E-AB75FCC58C4A}" dt="2023-05-31T06:56:13.038" v="434"/>
        <pc:sldMkLst>
          <pc:docMk/>
          <pc:sldMk cId="3877905756" sldId="390"/>
        </pc:sldMkLst>
      </pc:sldChg>
      <pc:sldChg chg="addSp delSp modSp new mod ord modClrScheme chgLayout">
        <pc:chgData name="Gerjan de Ruiter" userId="5d7c516b-9dcd-41a8-99d3-54425d29895b" providerId="ADAL" clId="{D7E66E9F-28B1-4E08-AE9E-AB75FCC58C4A}" dt="2023-05-31T06:56:47.437" v="442"/>
        <pc:sldMkLst>
          <pc:docMk/>
          <pc:sldMk cId="1090268189" sldId="391"/>
        </pc:sldMkLst>
        <pc:spChg chg="del mod ord">
          <ac:chgData name="Gerjan de Ruiter" userId="5d7c516b-9dcd-41a8-99d3-54425d29895b" providerId="ADAL" clId="{D7E66E9F-28B1-4E08-AE9E-AB75FCC58C4A}" dt="2023-05-31T06:51:20.540" v="5" actId="700"/>
          <ac:spMkLst>
            <pc:docMk/>
            <pc:sldMk cId="1090268189" sldId="391"/>
            <ac:spMk id="2" creationId="{23AF5562-4979-7960-40A9-A2037885DD6B}"/>
          </ac:spMkLst>
        </pc:spChg>
        <pc:spChg chg="del mod ord">
          <ac:chgData name="Gerjan de Ruiter" userId="5d7c516b-9dcd-41a8-99d3-54425d29895b" providerId="ADAL" clId="{D7E66E9F-28B1-4E08-AE9E-AB75FCC58C4A}" dt="2023-05-31T06:51:20.540" v="5" actId="700"/>
          <ac:spMkLst>
            <pc:docMk/>
            <pc:sldMk cId="1090268189" sldId="391"/>
            <ac:spMk id="3" creationId="{F523B6FB-402B-A06B-14D8-8C4CAB0FC80F}"/>
          </ac:spMkLst>
        </pc:spChg>
        <pc:spChg chg="add del mod ord">
          <ac:chgData name="Gerjan de Ruiter" userId="5d7c516b-9dcd-41a8-99d3-54425d29895b" providerId="ADAL" clId="{D7E66E9F-28B1-4E08-AE9E-AB75FCC58C4A}" dt="2023-05-31T06:51:40.254" v="11" actId="478"/>
          <ac:spMkLst>
            <pc:docMk/>
            <pc:sldMk cId="1090268189" sldId="391"/>
            <ac:spMk id="4" creationId="{F1C68208-A2B7-4113-CDFB-D8309A7A5151}"/>
          </ac:spMkLst>
        </pc:spChg>
        <pc:spChg chg="add del mod ord">
          <ac:chgData name="Gerjan de Ruiter" userId="5d7c516b-9dcd-41a8-99d3-54425d29895b" providerId="ADAL" clId="{D7E66E9F-28B1-4E08-AE9E-AB75FCC58C4A}" dt="2023-05-31T06:51:21.788" v="6"/>
          <ac:spMkLst>
            <pc:docMk/>
            <pc:sldMk cId="1090268189" sldId="391"/>
            <ac:spMk id="5" creationId="{E807DAD9-9FC2-D488-A413-519BC431146F}"/>
          </ac:spMkLst>
        </pc:spChg>
        <pc:spChg chg="add del mod ord">
          <ac:chgData name="Gerjan de Ruiter" userId="5d7c516b-9dcd-41a8-99d3-54425d29895b" providerId="ADAL" clId="{D7E66E9F-28B1-4E08-AE9E-AB75FCC58C4A}" dt="2023-05-31T06:51:29.379" v="9" actId="478"/>
          <ac:spMkLst>
            <pc:docMk/>
            <pc:sldMk cId="1090268189" sldId="391"/>
            <ac:spMk id="6" creationId="{91AB58F9-A65D-C935-1A43-BC60155006E8}"/>
          </ac:spMkLst>
        </pc:spChg>
        <pc:picChg chg="add mod">
          <ac:chgData name="Gerjan de Ruiter" userId="5d7c516b-9dcd-41a8-99d3-54425d29895b" providerId="ADAL" clId="{D7E66E9F-28B1-4E08-AE9E-AB75FCC58C4A}" dt="2023-05-31T06:51:44.459" v="12" actId="1076"/>
          <ac:picMkLst>
            <pc:docMk/>
            <pc:sldMk cId="1090268189" sldId="391"/>
            <ac:picMk id="7" creationId="{E83BDA9E-E6E1-99CF-030A-40A35A916A03}"/>
          </ac:picMkLst>
        </pc:picChg>
      </pc:sldChg>
      <pc:sldChg chg="addSp delSp modSp new mod ord modClrScheme modAnim chgLayout">
        <pc:chgData name="Gerjan de Ruiter" userId="5d7c516b-9dcd-41a8-99d3-54425d29895b" providerId="ADAL" clId="{D7E66E9F-28B1-4E08-AE9E-AB75FCC58C4A}" dt="2023-05-31T06:56:42.830" v="440"/>
        <pc:sldMkLst>
          <pc:docMk/>
          <pc:sldMk cId="841895786" sldId="392"/>
        </pc:sldMkLst>
        <pc:spChg chg="del mod ord">
          <ac:chgData name="Gerjan de Ruiter" userId="5d7c516b-9dcd-41a8-99d3-54425d29895b" providerId="ADAL" clId="{D7E66E9F-28B1-4E08-AE9E-AB75FCC58C4A}" dt="2023-05-31T06:54:24.350" v="361" actId="700"/>
          <ac:spMkLst>
            <pc:docMk/>
            <pc:sldMk cId="841895786" sldId="392"/>
            <ac:spMk id="2" creationId="{24067FE5-587B-AE9F-3A34-1A136F1CCDA5}"/>
          </ac:spMkLst>
        </pc:spChg>
        <pc:spChg chg="del mod ord">
          <ac:chgData name="Gerjan de Ruiter" userId="5d7c516b-9dcd-41a8-99d3-54425d29895b" providerId="ADAL" clId="{D7E66E9F-28B1-4E08-AE9E-AB75FCC58C4A}" dt="2023-05-31T06:54:24.350" v="361" actId="700"/>
          <ac:spMkLst>
            <pc:docMk/>
            <pc:sldMk cId="841895786" sldId="392"/>
            <ac:spMk id="3" creationId="{0E87D1B5-A012-1A61-618D-F6834C581D7F}"/>
          </ac:spMkLst>
        </pc:spChg>
        <pc:spChg chg="del">
          <ac:chgData name="Gerjan de Ruiter" userId="5d7c516b-9dcd-41a8-99d3-54425d29895b" providerId="ADAL" clId="{D7E66E9F-28B1-4E08-AE9E-AB75FCC58C4A}" dt="2023-05-31T06:54:24.350" v="361" actId="700"/>
          <ac:spMkLst>
            <pc:docMk/>
            <pc:sldMk cId="841895786" sldId="392"/>
            <ac:spMk id="4" creationId="{3DA3A18F-DD26-E6A5-C0A2-845BAAAE05FE}"/>
          </ac:spMkLst>
        </pc:spChg>
        <pc:spChg chg="add mod ord">
          <ac:chgData name="Gerjan de Ruiter" userId="5d7c516b-9dcd-41a8-99d3-54425d29895b" providerId="ADAL" clId="{D7E66E9F-28B1-4E08-AE9E-AB75FCC58C4A}" dt="2023-05-31T06:54:33.280" v="409" actId="20577"/>
          <ac:spMkLst>
            <pc:docMk/>
            <pc:sldMk cId="841895786" sldId="392"/>
            <ac:spMk id="5" creationId="{21471426-52E4-F72E-9024-F69716D73D0F}"/>
          </ac:spMkLst>
        </pc:spChg>
        <pc:spChg chg="add mod ord">
          <ac:chgData name="Gerjan de Ruiter" userId="5d7c516b-9dcd-41a8-99d3-54425d29895b" providerId="ADAL" clId="{D7E66E9F-28B1-4E08-AE9E-AB75FCC58C4A}" dt="2023-05-31T06:54:40.652" v="411" actId="27636"/>
          <ac:spMkLst>
            <pc:docMk/>
            <pc:sldMk cId="841895786" sldId="392"/>
            <ac:spMk id="6" creationId="{EAF2D527-24D7-D6A9-6371-22A32D0824F6}"/>
          </ac:spMkLst>
        </pc:spChg>
      </pc:sldChg>
      <pc:sldChg chg="add">
        <pc:chgData name="Gerjan de Ruiter" userId="5d7c516b-9dcd-41a8-99d3-54425d29895b" providerId="ADAL" clId="{D7E66E9F-28B1-4E08-AE9E-AB75FCC58C4A}" dt="2023-05-31T07:10:04.769" v="530"/>
        <pc:sldMkLst>
          <pc:docMk/>
          <pc:sldMk cId="2204928937" sldId="3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CF797E-8691-4D30-80A1-2FB889794FCC}" type="datetimeFigureOut">
              <a:rPr lang="nl-NL" smtClean="0"/>
              <a:t>27-5-2024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9C4F4-52B4-4F15-BF48-9D204D6CD1B9}" type="slidenum">
              <a:rPr lang="nl-NL" smtClean="0"/>
              <a:t>‹nr.›</a:t>
            </a:fld>
            <a:endParaRPr lang="nl-NL"/>
          </a:p>
        </p:txBody>
      </p:sp>
    </p:spTree>
    <p:extLst>
      <p:ext uri="{BB962C8B-B14F-4D97-AF65-F5344CB8AC3E}">
        <p14:creationId xmlns:p14="http://schemas.microsoft.com/office/powerpoint/2010/main" val="124436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ur.nl/nl/nieuws/Meer-groen-minder-ADHD-maar-alleen-in-arme-buurten.ht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wur.nl/nl/Onderzoek-Resultaten/Onderzoeksinstituten/Environmental-Research/Programmas/Duurzame-steden.ht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2</a:t>
            </a:fld>
            <a:endParaRPr lang="nl-NL"/>
          </a:p>
        </p:txBody>
      </p:sp>
    </p:spTree>
    <p:extLst>
      <p:ext uri="{BB962C8B-B14F-4D97-AF65-F5344CB8AC3E}">
        <p14:creationId xmlns:p14="http://schemas.microsoft.com/office/powerpoint/2010/main" val="83974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1" i="0" dirty="0">
                <a:solidFill>
                  <a:srgbClr val="000000"/>
                </a:solidFill>
                <a:effectLst/>
                <a:latin typeface="RijksoverheidSansHeading"/>
              </a:rPr>
              <a:t>Biodiversiteit is belangrijk voor de mens</a:t>
            </a:r>
          </a:p>
          <a:p>
            <a:pPr algn="l" fontAlgn="base"/>
            <a:r>
              <a:rPr lang="nl-NL" b="0" i="0" dirty="0">
                <a:solidFill>
                  <a:srgbClr val="000000"/>
                </a:solidFill>
                <a:effectLst/>
                <a:latin typeface="RijksoverheidSansText"/>
              </a:rPr>
              <a:t>Biodiversiteit, en natuur in brede zin, levert talloze diensten en producten aan maatschappij en economie en is als zodanig onmisbaar voor het menselijk bestaan op aarde. Voorbeelden van zogenoemde 'ecosysteemdiensten' zijn bestuiving van voedselgewassen door insecten, houtvorming door bomen, waterzuivering, maar ook natuurlijke schoonheid die je buiten kunt beleven.</a:t>
            </a:r>
          </a:p>
          <a:p>
            <a:pPr algn="l" fontAlgn="base"/>
            <a:r>
              <a:rPr lang="nl-NL" b="0" i="0" dirty="0">
                <a:solidFill>
                  <a:srgbClr val="000000"/>
                </a:solidFill>
                <a:effectLst/>
                <a:latin typeface="RijksoverheidSansText"/>
              </a:rPr>
              <a:t>Naast de gebruikswaarde van natuur die ecosysteemdiensten uitdrukken, kunnen mensen ook waarde ontlenen aan natuur zonder dat zij er gebruik van maken. Dit wordt ook wel de niet-gebruikswaarde van natuur genoemd, waarbij het bijvoorbeeld gaat om waarde die mensen hechten aan simpelweg het bestaan van een ecosysteem zonder deze te willen gebruiken. Tot slot wordt aan biodiversiteit, naast (niet-)gebruikswaarden, veelal een eigen, intrinsieke, waarde toegekend waarbij het gaat om het voortbestaan van planten en dieren zelf, los van waarde voor de mens.</a:t>
            </a:r>
          </a:p>
          <a:p>
            <a:pPr algn="l" fontAlgn="base"/>
            <a:endParaRPr lang="nl-NL" b="0" i="0" dirty="0">
              <a:solidFill>
                <a:srgbClr val="000000"/>
              </a:solidFill>
              <a:effectLst/>
              <a:latin typeface="RijksoverheidSansText"/>
            </a:endParaRPr>
          </a:p>
          <a:p>
            <a:pPr algn="l" fontAlgn="base"/>
            <a:endParaRPr lang="nl-NL" b="0" i="0" dirty="0">
              <a:solidFill>
                <a:srgbClr val="000000"/>
              </a:solidFill>
              <a:effectLst/>
              <a:latin typeface="RijksoverheidSansText"/>
            </a:endParaRPr>
          </a:p>
          <a:p>
            <a:pPr algn="l" fontAlgn="base"/>
            <a:r>
              <a:rPr lang="nl-NL" b="1" i="0" dirty="0">
                <a:solidFill>
                  <a:srgbClr val="111111"/>
                </a:solidFill>
                <a:effectLst/>
                <a:latin typeface="Roboto" panose="02000000000000000000" pitchFamily="2" charset="0"/>
              </a:rPr>
              <a:t>Economische</a:t>
            </a:r>
            <a:r>
              <a:rPr lang="nl-NL" b="0" i="0" dirty="0">
                <a:solidFill>
                  <a:srgbClr val="111111"/>
                </a:solidFill>
                <a:effectLst/>
                <a:latin typeface="Roboto" panose="02000000000000000000" pitchFamily="2" charset="0"/>
              </a:rPr>
              <a:t> activiteiten en </a:t>
            </a:r>
            <a:r>
              <a:rPr lang="nl-NL" b="1" i="0" dirty="0">
                <a:solidFill>
                  <a:srgbClr val="111111"/>
                </a:solidFill>
                <a:effectLst/>
                <a:latin typeface="Roboto" panose="02000000000000000000" pitchFamily="2" charset="0"/>
              </a:rPr>
              <a:t>biodiversiteit</a:t>
            </a:r>
            <a:r>
              <a:rPr lang="nl-NL" b="0" i="0" dirty="0">
                <a:solidFill>
                  <a:srgbClr val="111111"/>
                </a:solidFill>
                <a:effectLst/>
                <a:latin typeface="Roboto" panose="02000000000000000000" pitchFamily="2" charset="0"/>
              </a:rPr>
              <a:t> staan in nauw verband met elkaar. Als bedrijfsactiviteiten bijvoorbeeld druk uitoefenen op het milieu, kan die verstoring van de </a:t>
            </a:r>
            <a:r>
              <a:rPr lang="nl-NL" b="1" i="0" dirty="0">
                <a:solidFill>
                  <a:srgbClr val="111111"/>
                </a:solidFill>
                <a:effectLst/>
                <a:latin typeface="Roboto" panose="02000000000000000000" pitchFamily="2" charset="0"/>
              </a:rPr>
              <a:t>ecosystemen</a:t>
            </a:r>
            <a:r>
              <a:rPr lang="nl-NL" b="0" i="0" dirty="0">
                <a:solidFill>
                  <a:srgbClr val="111111"/>
                </a:solidFill>
                <a:effectLst/>
                <a:latin typeface="Roboto" panose="02000000000000000000" pitchFamily="2" charset="0"/>
              </a:rPr>
              <a:t> snel hun winst en/of reputatie benadelen. </a:t>
            </a:r>
            <a:r>
              <a:rPr lang="nl-NL" b="0" i="0">
                <a:solidFill>
                  <a:srgbClr val="111111"/>
                </a:solidFill>
                <a:effectLst/>
                <a:latin typeface="Roboto" panose="02000000000000000000" pitchFamily="2" charset="0"/>
              </a:rPr>
              <a:t>Als hernieuwbare grondstof vormt </a:t>
            </a:r>
            <a:r>
              <a:rPr lang="nl-NL" b="1" i="0">
                <a:solidFill>
                  <a:srgbClr val="111111"/>
                </a:solidFill>
                <a:effectLst/>
                <a:latin typeface="Roboto" panose="02000000000000000000" pitchFamily="2" charset="0"/>
              </a:rPr>
              <a:t>biodiversiteit</a:t>
            </a:r>
            <a:r>
              <a:rPr lang="nl-NL" b="0" i="0">
                <a:solidFill>
                  <a:srgbClr val="111111"/>
                </a:solidFill>
                <a:effectLst/>
                <a:latin typeface="Roboto" panose="02000000000000000000" pitchFamily="2" charset="0"/>
              </a:rPr>
              <a:t> een van de toegangspoorten tot de </a:t>
            </a:r>
            <a:r>
              <a:rPr lang="nl-NL" b="1" i="0">
                <a:solidFill>
                  <a:srgbClr val="111111"/>
                </a:solidFill>
                <a:effectLst/>
                <a:latin typeface="Roboto" panose="02000000000000000000" pitchFamily="2" charset="0"/>
              </a:rPr>
              <a:t>kringloopeconomie</a:t>
            </a:r>
            <a:r>
              <a:rPr lang="nl-NL" b="0" i="0">
                <a:solidFill>
                  <a:srgbClr val="111111"/>
                </a:solidFill>
                <a:effectLst/>
                <a:latin typeface="Roboto" panose="02000000000000000000" pitchFamily="2" charset="0"/>
              </a:rPr>
              <a:t>.</a:t>
            </a:r>
            <a:endParaRPr lang="nl-NL" b="0" i="0" dirty="0">
              <a:solidFill>
                <a:srgbClr val="000000"/>
              </a:solidFill>
              <a:effectLst/>
              <a:latin typeface="RijksoverheidSansText"/>
            </a:endParaRPr>
          </a:p>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12</a:t>
            </a:fld>
            <a:endParaRPr lang="nl-NL"/>
          </a:p>
        </p:txBody>
      </p:sp>
    </p:spTree>
    <p:extLst>
      <p:ext uri="{BB962C8B-B14F-4D97-AF65-F5344CB8AC3E}">
        <p14:creationId xmlns:p14="http://schemas.microsoft.com/office/powerpoint/2010/main" val="224813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13</a:t>
            </a:fld>
            <a:endParaRPr lang="nl-NL"/>
          </a:p>
        </p:txBody>
      </p:sp>
    </p:spTree>
    <p:extLst>
      <p:ext uri="{BB962C8B-B14F-4D97-AF65-F5344CB8AC3E}">
        <p14:creationId xmlns:p14="http://schemas.microsoft.com/office/powerpoint/2010/main" val="3929798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14</a:t>
            </a:fld>
            <a:endParaRPr lang="nl-NL"/>
          </a:p>
        </p:txBody>
      </p:sp>
    </p:spTree>
    <p:extLst>
      <p:ext uri="{BB962C8B-B14F-4D97-AF65-F5344CB8AC3E}">
        <p14:creationId xmlns:p14="http://schemas.microsoft.com/office/powerpoint/2010/main" val="279840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15</a:t>
            </a:fld>
            <a:endParaRPr lang="nl-NL"/>
          </a:p>
        </p:txBody>
      </p:sp>
    </p:spTree>
    <p:extLst>
      <p:ext uri="{BB962C8B-B14F-4D97-AF65-F5344CB8AC3E}">
        <p14:creationId xmlns:p14="http://schemas.microsoft.com/office/powerpoint/2010/main" val="731327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Aantal invasieve soorten:</a:t>
            </a:r>
            <a:br>
              <a:rPr lang="nl-NL" dirty="0"/>
            </a:br>
            <a:br>
              <a:rPr lang="nl-NL" dirty="0"/>
            </a:br>
            <a:r>
              <a:rPr lang="nl-NL" dirty="0"/>
              <a:t>Planten:</a:t>
            </a:r>
          </a:p>
          <a:p>
            <a:r>
              <a:rPr lang="nl-NL" dirty="0"/>
              <a:t>Reuzenberenklauw</a:t>
            </a:r>
          </a:p>
          <a:p>
            <a:r>
              <a:rPr lang="nl-NL" dirty="0"/>
              <a:t>Japanse </a:t>
            </a:r>
            <a:r>
              <a:rPr lang="nl-NL" dirty="0" err="1"/>
              <a:t>duizenknoop</a:t>
            </a:r>
            <a:endParaRPr lang="nl-NL" dirty="0"/>
          </a:p>
          <a:p>
            <a:r>
              <a:rPr lang="nl-NL" b="0" i="0" dirty="0" err="1">
                <a:solidFill>
                  <a:srgbClr val="000000"/>
                </a:solidFill>
                <a:effectLst/>
                <a:latin typeface="RO Sans"/>
              </a:rPr>
              <a:t>hydrilla</a:t>
            </a:r>
            <a:r>
              <a:rPr lang="nl-NL" b="0" i="0" dirty="0">
                <a:solidFill>
                  <a:srgbClr val="000000"/>
                </a:solidFill>
                <a:effectLst/>
                <a:latin typeface="RO Sans"/>
              </a:rPr>
              <a:t> (</a:t>
            </a:r>
            <a:r>
              <a:rPr lang="nl-NL" b="0" i="0" dirty="0" err="1">
                <a:solidFill>
                  <a:srgbClr val="000000"/>
                </a:solidFill>
                <a:effectLst/>
                <a:latin typeface="RO Sans"/>
              </a:rPr>
              <a:t>Hydrilla</a:t>
            </a:r>
            <a:r>
              <a:rPr lang="nl-NL" b="0" i="0" dirty="0">
                <a:solidFill>
                  <a:srgbClr val="000000"/>
                </a:solidFill>
                <a:effectLst/>
                <a:latin typeface="RO Sans"/>
              </a:rPr>
              <a:t> </a:t>
            </a:r>
            <a:r>
              <a:rPr lang="nl-NL" b="0" i="0" dirty="0" err="1">
                <a:solidFill>
                  <a:srgbClr val="000000"/>
                </a:solidFill>
                <a:effectLst/>
                <a:latin typeface="RO Sans"/>
              </a:rPr>
              <a:t>verticillata</a:t>
            </a:r>
            <a:r>
              <a:rPr lang="nl-NL" b="0" i="0" dirty="0">
                <a:solidFill>
                  <a:srgbClr val="000000"/>
                </a:solidFill>
                <a:effectLst/>
                <a:latin typeface="RO Sans"/>
              </a:rPr>
              <a:t>)</a:t>
            </a:r>
            <a:br>
              <a:rPr lang="nl-NL" dirty="0"/>
            </a:br>
            <a:br>
              <a:rPr lang="nl-NL" dirty="0"/>
            </a:br>
            <a:r>
              <a:rPr lang="nl-NL" dirty="0"/>
              <a:t>Dieren</a:t>
            </a:r>
            <a:r>
              <a:rPr lang="nl-NL" dirty="0">
                <a:sym typeface="Wingdings" panose="05000000000000000000" pitchFamily="2" charset="2"/>
              </a:rPr>
              <a:t>:</a:t>
            </a:r>
            <a:br>
              <a:rPr lang="nl-NL" dirty="0">
                <a:sym typeface="Wingdings" panose="05000000000000000000" pitchFamily="2" charset="2"/>
              </a:rPr>
            </a:br>
            <a:r>
              <a:rPr lang="nl-NL" dirty="0">
                <a:sym typeface="Wingdings" panose="05000000000000000000" pitchFamily="2" charset="2"/>
              </a:rPr>
              <a:t>schilpadden, slakken, slangen, </a:t>
            </a:r>
            <a:r>
              <a:rPr lang="nl-NL" dirty="0" err="1">
                <a:sym typeface="Wingdings" panose="05000000000000000000" pitchFamily="2" charset="2"/>
              </a:rPr>
              <a:t>tijgermug</a:t>
            </a:r>
            <a:r>
              <a:rPr lang="nl-NL" dirty="0">
                <a:sym typeface="Wingdings" panose="05000000000000000000" pitchFamily="2" charset="2"/>
              </a:rPr>
              <a:t>, wasbeer kikkers, krabben, rivierkreeften</a:t>
            </a:r>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16</a:t>
            </a:fld>
            <a:endParaRPr lang="nl-NL"/>
          </a:p>
        </p:txBody>
      </p:sp>
    </p:spTree>
    <p:extLst>
      <p:ext uri="{BB962C8B-B14F-4D97-AF65-F5344CB8AC3E}">
        <p14:creationId xmlns:p14="http://schemas.microsoft.com/office/powerpoint/2010/main" val="107992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 het verleden is gebleken dat exoten vaak een negatieve impact kunnen hebben op organisme die al leefde in het desbetreffende gebied. </a:t>
            </a:r>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17</a:t>
            </a:fld>
            <a:endParaRPr lang="nl-NL"/>
          </a:p>
        </p:txBody>
      </p:sp>
    </p:spTree>
    <p:extLst>
      <p:ext uri="{BB962C8B-B14F-4D97-AF65-F5344CB8AC3E}">
        <p14:creationId xmlns:p14="http://schemas.microsoft.com/office/powerpoint/2010/main" val="865438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Zelf doen:</a:t>
            </a:r>
          </a:p>
          <a:p>
            <a:pPr marL="171450" indent="-171450">
              <a:buFontTx/>
              <a:buChar char="-"/>
            </a:pPr>
            <a:r>
              <a:rPr lang="nl-NL" dirty="0"/>
              <a:t>Groenere tuin</a:t>
            </a:r>
          </a:p>
          <a:p>
            <a:pPr marL="171450" indent="-171450">
              <a:buFontTx/>
              <a:buChar char="-"/>
            </a:pPr>
            <a:r>
              <a:rPr lang="nl-NL" dirty="0"/>
              <a:t>Regenwater opvangen</a:t>
            </a:r>
          </a:p>
          <a:p>
            <a:pPr marL="171450" indent="-171450">
              <a:buFontTx/>
              <a:buChar char="-"/>
            </a:pPr>
            <a:r>
              <a:rPr lang="nl-NL" dirty="0"/>
              <a:t>Groen dak</a:t>
            </a:r>
          </a:p>
          <a:p>
            <a:pPr marL="171450" indent="-171450">
              <a:buFontTx/>
              <a:buChar char="-"/>
            </a:pPr>
            <a:r>
              <a:rPr lang="nl-NL" dirty="0"/>
              <a:t>Verstandig omgaan met water gebruik</a:t>
            </a:r>
          </a:p>
          <a:p>
            <a:pPr marL="171450" indent="-171450">
              <a:buFontTx/>
              <a:buChar char="-"/>
            </a:pPr>
            <a:r>
              <a:rPr lang="nl-NL" dirty="0"/>
              <a:t>Energiezuinig koelen, </a:t>
            </a:r>
            <a:r>
              <a:rPr lang="nl-NL" dirty="0" err="1"/>
              <a:t>dmv</a:t>
            </a:r>
            <a:r>
              <a:rPr lang="nl-NL" dirty="0"/>
              <a:t> groen bijvoorbeeld</a:t>
            </a:r>
          </a:p>
          <a:p>
            <a:pPr marL="171450" indent="-171450">
              <a:buFontTx/>
              <a:buChar char="-"/>
            </a:pPr>
            <a:endParaRPr lang="nl-NL" dirty="0"/>
          </a:p>
          <a:p>
            <a:pPr marL="171450" indent="-171450">
              <a:buFontTx/>
              <a:buChar char="-"/>
            </a:pPr>
            <a:endParaRPr lang="nl-NL" dirty="0"/>
          </a:p>
          <a:p>
            <a:pPr marL="171450" indent="-171450">
              <a:buFontTx/>
              <a:buChar char="-"/>
            </a:pPr>
            <a:endParaRPr lang="nl-NL" dirty="0"/>
          </a:p>
          <a:p>
            <a:pPr algn="l" fontAlgn="base"/>
            <a:r>
              <a:rPr lang="nl-NL" b="0" i="0" dirty="0">
                <a:solidFill>
                  <a:srgbClr val="1F2544"/>
                </a:solidFill>
                <a:effectLst/>
                <a:latin typeface="Arial" panose="020B0604020202020204" pitchFamily="34" charset="0"/>
              </a:rPr>
              <a:t>De New York University vroeg economen van over de hele wereld naar hun visie op klimaatverandering en de kosten ervan. Drie kwart van de experts vond dat een snelle en stevige aanpak noodzakelijk is. Bij dezelfde peiling zes jaar geleden was dat nog maar de helft. Bosbranden en extreme weersomstandigheden, zoals hittegolven, hebben de laatste jaren de zorgen vergroot.</a:t>
            </a:r>
          </a:p>
          <a:p>
            <a:pPr algn="l" fontAlgn="base"/>
            <a:r>
              <a:rPr lang="nl-NL" b="0" i="0" dirty="0">
                <a:solidFill>
                  <a:srgbClr val="1F2544"/>
                </a:solidFill>
                <a:effectLst/>
                <a:latin typeface="Arial" panose="020B0604020202020204" pitchFamily="34" charset="0"/>
              </a:rPr>
              <a:t>Ook kwam uit de peiling naar voren dat twee derde van de economen denkt dat het verstandig is om in 2050 klimaatneutraal te zijn. De opbrengsten daarvan wegen volgens hen op tegen de kosten, bijvoorbeeld door het op peil houden van de voedselvoorziening en het voorkomen van natuurrampen.</a:t>
            </a:r>
          </a:p>
          <a:p>
            <a:pPr algn="l" fontAlgn="base"/>
            <a:endParaRPr lang="nl-NL" b="0" i="0" dirty="0">
              <a:solidFill>
                <a:srgbClr val="1F2544"/>
              </a:solidFill>
              <a:effectLst/>
              <a:latin typeface="Arial" panose="020B0604020202020204" pitchFamily="34" charset="0"/>
            </a:endParaRPr>
          </a:p>
          <a:p>
            <a:pPr algn="l" fontAlgn="base"/>
            <a:r>
              <a:rPr lang="nl-NL" b="0" i="0" dirty="0">
                <a:solidFill>
                  <a:srgbClr val="1F2544"/>
                </a:solidFill>
                <a:effectLst/>
                <a:latin typeface="Arial" panose="020B0604020202020204" pitchFamily="34" charset="0"/>
              </a:rPr>
              <a:t>Uit cijfers van de Verenigde Naties (VN) blijkt dat er tussen 2000 en 2019 ruim 7.300 natuurrampen hebben plaatsgevonden. In de twintig jaar daarvoor waren dat er ongeveer 4.200. Het aantal slachtoffers in beide periodes was ongeveer even groot (1,2 miljoen), maar er was bijna een verdubbeling van de materiële schade, van 1,6 naar 3 biljoen dollar.</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20</a:t>
            </a:fld>
            <a:endParaRPr lang="nl-NL"/>
          </a:p>
        </p:txBody>
      </p:sp>
    </p:spTree>
    <p:extLst>
      <p:ext uri="{BB962C8B-B14F-4D97-AF65-F5344CB8AC3E}">
        <p14:creationId xmlns:p14="http://schemas.microsoft.com/office/powerpoint/2010/main" val="365232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heeft gevolgen voor de natuur en landbouw. Natte natuurgebieden, zoals moerasgebieden, kunnen uitdrogen. Dieren, vogels en insecten uit waterrijke gebieden zullen het moeilijker krijgen. In de landbouw kan de droge grond ervoor zorgen dat de oogsten lager uitvallen.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22</a:t>
            </a:fld>
            <a:endParaRPr lang="nl-NL"/>
          </a:p>
        </p:txBody>
      </p:sp>
    </p:spTree>
    <p:extLst>
      <p:ext uri="{BB962C8B-B14F-4D97-AF65-F5344CB8AC3E}">
        <p14:creationId xmlns:p14="http://schemas.microsoft.com/office/powerpoint/2010/main" val="213075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Proxima Nova"/>
              </a:rPr>
              <a:t>Door klimaatverandering zal er meer neerslag vallen en zullen er meer extreme buien zijn. In de afgelopen tien jaar kwamen die al vaker voor dan zeventig jaar geleden. In 2050 zullen extreme buien zo’n vijf keer vaker voorkomen als nu.</a:t>
            </a:r>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23</a:t>
            </a:fld>
            <a:endParaRPr lang="nl-NL"/>
          </a:p>
        </p:txBody>
      </p:sp>
    </p:spTree>
    <p:extLst>
      <p:ext uri="{BB962C8B-B14F-4D97-AF65-F5344CB8AC3E}">
        <p14:creationId xmlns:p14="http://schemas.microsoft.com/office/powerpoint/2010/main" val="912433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24</a:t>
            </a:fld>
            <a:endParaRPr lang="nl-NL"/>
          </a:p>
        </p:txBody>
      </p:sp>
    </p:spTree>
    <p:extLst>
      <p:ext uri="{BB962C8B-B14F-4D97-AF65-F5344CB8AC3E}">
        <p14:creationId xmlns:p14="http://schemas.microsoft.com/office/powerpoint/2010/main" val="3009448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Understand; Weten hoe iets werkt, hoe je iets kan </a:t>
            </a:r>
            <a:r>
              <a:rPr lang="nl-NL" dirty="0" err="1"/>
              <a:t>regeneren</a:t>
            </a:r>
            <a:r>
              <a:rPr lang="nl-NL" dirty="0"/>
              <a:t>, onderzoeken en je afvragen hoe doet de natuur het. </a:t>
            </a:r>
          </a:p>
          <a:p>
            <a:r>
              <a:rPr lang="nl-NL" dirty="0" err="1"/>
              <a:t>Define</a:t>
            </a:r>
            <a:r>
              <a:rPr lang="nl-NL" dirty="0"/>
              <a:t>; wat wil je bereiken, welke kansen, wie heb je nodig, welk circulair model past erbij en welke waardes voeg je toe. </a:t>
            </a:r>
          </a:p>
          <a:p>
            <a:r>
              <a:rPr lang="nl-NL" dirty="0"/>
              <a:t>Make; prototype, brainstormen, problemen achterhalen, keuzes maken, wat gebruik je wel wat niet, en weer prototype</a:t>
            </a:r>
          </a:p>
          <a:p>
            <a:r>
              <a:rPr lang="nl-NL" dirty="0"/>
              <a:t>Release; Wat wordt het plan, wat ga je leren uit het release, wie zijn je partners, je organisatie uitbreiden en blijven verbeteren</a:t>
            </a:r>
          </a:p>
          <a:p>
            <a:endParaRPr lang="nl-NL" dirty="0"/>
          </a:p>
          <a:p>
            <a:endParaRPr lang="nl-NL" dirty="0"/>
          </a:p>
          <a:p>
            <a:r>
              <a:rPr lang="nl-NL" dirty="0"/>
              <a:t>Betere </a:t>
            </a:r>
            <a:r>
              <a:rPr lang="nl-NL" dirty="0" err="1"/>
              <a:t>redesign</a:t>
            </a:r>
            <a:r>
              <a:rPr lang="nl-NL" dirty="0"/>
              <a:t>, materialen selecteren dit blijft een proces wat herhaald. Kan worden</a:t>
            </a:r>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3</a:t>
            </a:fld>
            <a:endParaRPr lang="nl-NL"/>
          </a:p>
        </p:txBody>
      </p:sp>
    </p:spTree>
    <p:extLst>
      <p:ext uri="{BB962C8B-B14F-4D97-AF65-F5344CB8AC3E}">
        <p14:creationId xmlns:p14="http://schemas.microsoft.com/office/powerpoint/2010/main" val="118429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verdana" panose="020B0604030504040204" pitchFamily="34" charset="0"/>
              </a:rPr>
              <a:t>Groen in de woon-, werk- en leefomgeving is van grote maatschappelijke waarde en vertegenwoordigt daarnaast een grote economische waarde. Steeds meer partijen zoals gemeentes, woningcorporaties en projectontwikkelaars beginnen dat in te zien. Wanneer het groen als multifunctionele oplossing wordt ingezet – denk hierbij aan waterretentie, verminderen van hittestress, voorkomen van verloedering van de woonomgeving, stimuleren van beweging, </a:t>
            </a:r>
            <a:r>
              <a:rPr lang="nl-NL" b="0" i="0" dirty="0" err="1">
                <a:solidFill>
                  <a:srgbClr val="333333"/>
                </a:solidFill>
                <a:effectLst/>
                <a:latin typeface="verdana" panose="020B0604030504040204" pitchFamily="34" charset="0"/>
              </a:rPr>
              <a:t>etcetera</a:t>
            </a:r>
            <a:r>
              <a:rPr lang="nl-NL" b="0" i="0" dirty="0">
                <a:solidFill>
                  <a:srgbClr val="333333"/>
                </a:solidFill>
                <a:effectLst/>
                <a:latin typeface="verdana" panose="020B0604030504040204" pitchFamily="34" charset="0"/>
              </a:rPr>
              <a:t> – dan is groen een investering die zich op vele fronten terugverdient.</a:t>
            </a:r>
            <a:endParaRPr lang="nl-NL" b="1" i="0" dirty="0">
              <a:solidFill>
                <a:srgbClr val="333333"/>
              </a:solidFill>
              <a:effectLst/>
              <a:latin typeface="verdana" panose="020B0604030504040204" pitchFamily="34" charset="0"/>
            </a:endParaRPr>
          </a:p>
          <a:p>
            <a:endParaRPr lang="nl-NL" b="1" i="0" dirty="0">
              <a:solidFill>
                <a:srgbClr val="333333"/>
              </a:solidFill>
              <a:effectLst/>
              <a:latin typeface="verdana" panose="020B0604030504040204" pitchFamily="34" charset="0"/>
            </a:endParaRPr>
          </a:p>
          <a:p>
            <a:r>
              <a:rPr lang="nl-NL" b="0" dirty="0"/>
              <a:t>https://www.youtube.com/watch?v=PExhxWQNWkI&amp;feature=emb_imp_woyt</a:t>
            </a:r>
          </a:p>
          <a:p>
            <a:endParaRPr lang="nl-NL" b="0" i="0" dirty="0">
              <a:solidFill>
                <a:srgbClr val="333333"/>
              </a:solidFill>
              <a:effectLst/>
              <a:latin typeface="verdana" panose="020B0604030504040204" pitchFamily="34" charset="0"/>
            </a:endParaRPr>
          </a:p>
          <a:p>
            <a:endParaRPr lang="nl-NL" b="0" i="0" dirty="0">
              <a:solidFill>
                <a:srgbClr val="333333"/>
              </a:solidFill>
              <a:effectLst/>
              <a:latin typeface="verdana" panose="020B0604030504040204" pitchFamily="34" charset="0"/>
            </a:endParaRPr>
          </a:p>
          <a:p>
            <a:endParaRPr lang="nl-NL" b="0" i="0" dirty="0">
              <a:solidFill>
                <a:srgbClr val="333333"/>
              </a:solidFill>
              <a:effectLst/>
              <a:latin typeface="verdana" panose="020B0604030504040204" pitchFamily="34" charset="0"/>
            </a:endParaRPr>
          </a:p>
          <a:p>
            <a:endParaRPr lang="nl-NL" b="0"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25</a:t>
            </a:fld>
            <a:endParaRPr lang="nl-NL"/>
          </a:p>
        </p:txBody>
      </p:sp>
    </p:spTree>
    <p:extLst>
      <p:ext uri="{BB962C8B-B14F-4D97-AF65-F5344CB8AC3E}">
        <p14:creationId xmlns:p14="http://schemas.microsoft.com/office/powerpoint/2010/main" val="3278410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Steden zijn meestal warmer dan het omliggende platteland. De stenen huizen, pleinen en straten nemen veel warmte op en staan die maar langzaam weer af. Na een zomerse dag blijft het vooral in de nacht in het hartje van een stad soms wel vijf tot tien graden warmer dan in een landelijke omgeving. Ook in kleinere steden en dorpen doet dit effect zich voor.</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Er zijn legio redenen om extreme hitte in stedelijk gebied zoveel mogelijk te voorkomen. Overmatige warmte bedreigt de gezondheid van kwetsbare groepen zoals ouderen, jonge kinderen en patiënten met hart- en vaatziekten. Hittegolven kosten mensenlevens: elke graad die de temperatuur verder oploopt tijdens een hittegolf is terug te zien in sterftestatistieken. In de warme jaren 2003 en 2006, bijvoorbeeld, stierven in Nederland tussen de 1000 en 2200 meer mensen dan in een normaal jaar. Het gaat daarbij om mensen die anders nog veel langer hadden kunnen leven, zo blijkt uit onderzoek. Daarnaast daalt de arbeidsproductiviteit tijdens warme perioden, zijn er negatieve gevolgen voor infrastructuur, waterkwaliteit en noem maar op.</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“Door klimaatverandering neemt de kans op hittegolven toe. Een groenere inrichting van onze steden kan helpen bij het matigen van de hitte in de stad,” stelt hitte-expert Cor Jacobs.</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Bomen, struiken en ander groen kunnen de temperatuur in een stad helpen verlagen door water te verdampen. De energie die daarvoor nodig is kan niet meer gebruikt worden voor directe verwarming van lucht en materialen. Waar een bitumen dak in de brandende zon kan opwarmen tot 70 graden, wordt een groen dak met mossen en grassen in dezelfde omstandigheden niet warmer dan 32 graden, op voorwaarde dat er voldoende water beschikbaar is. Ook zorgen met name bomen voor schaduw. In de schaduw van bomen loopt de temperatuur zoals mensen die ervaren veel minder hoog op, mits er ook voldoende ventilatie is. Schaduw helpt zo hittestress te voorkomen. Parken zijn door het effect van verdamping en </a:t>
            </a:r>
            <a:r>
              <a:rPr lang="nl-NL" b="0" i="0" dirty="0" err="1">
                <a:solidFill>
                  <a:srgbClr val="333333"/>
                </a:solidFill>
                <a:effectLst/>
                <a:latin typeface="verdana" panose="020B0604030504040204" pitchFamily="34" charset="0"/>
              </a:rPr>
              <a:t>beschaduwing</a:t>
            </a:r>
            <a:r>
              <a:rPr lang="nl-NL" b="0" i="0" dirty="0">
                <a:solidFill>
                  <a:srgbClr val="333333"/>
                </a:solidFill>
                <a:effectLst/>
                <a:latin typeface="verdana" panose="020B0604030504040204" pitchFamily="34" charset="0"/>
              </a:rPr>
              <a:t> koele plekken in de stad, en het effect is tot buiten het park te meten.</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26</a:t>
            </a:fld>
            <a:endParaRPr lang="nl-NL"/>
          </a:p>
        </p:txBody>
      </p:sp>
    </p:spTree>
    <p:extLst>
      <p:ext uri="{BB962C8B-B14F-4D97-AF65-F5344CB8AC3E}">
        <p14:creationId xmlns:p14="http://schemas.microsoft.com/office/powerpoint/2010/main" val="2686640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Veel studies hebben aangetoond dat de aanwezigheid van groen stress vermindert. De eerste keer dat het effect goed werd onderzocht waren de resultaten zo opmerkelijk dat toptijdschrift </a:t>
            </a:r>
            <a:r>
              <a:rPr lang="nl-NL" b="0" i="0" dirty="0" err="1">
                <a:solidFill>
                  <a:srgbClr val="333333"/>
                </a:solidFill>
                <a:effectLst/>
                <a:latin typeface="verdana" panose="020B0604030504040204" pitchFamily="34" charset="0"/>
              </a:rPr>
              <a:t>Science</a:t>
            </a:r>
            <a:r>
              <a:rPr lang="nl-NL" b="0" i="0" dirty="0">
                <a:solidFill>
                  <a:srgbClr val="333333"/>
                </a:solidFill>
                <a:effectLst/>
                <a:latin typeface="verdana" panose="020B0604030504040204" pitchFamily="34" charset="0"/>
              </a:rPr>
              <a:t> (Ulrich 1984) er plaats voor inruimde. Amerikaanse patiënten die vanuit hun kamer zicht hadden op bomen herstelden meetbaar sneller van een operatie dan patiënten met uitzicht op een blinde muur. In Nederland lieten onderzoekers zien dat mensen gezonder zijn als de woonomgeving meer groen bevat. Zo hebben kinderen in groene wijken bijvoorbeeld vijftien procent minder vaak last van overgewicht. Dergelijke verbanden bleken herhaaldelijk het sterkst te zijn binnen kansarme groepen. Kinderen in</a:t>
            </a:r>
            <a:r>
              <a:rPr lang="nl-NL" b="0" i="0" u="sng" dirty="0">
                <a:solidFill>
                  <a:srgbClr val="005172"/>
                </a:solidFill>
                <a:effectLst/>
                <a:latin typeface="verdana" panose="020B0604030504040204" pitchFamily="34" charset="0"/>
                <a:hlinkClick r:id="rId3" tooltip="Meer groen, minder ADHD (maar alleen in arme buurten)"/>
              </a:rPr>
              <a:t> arme groene wijken krijgen bijvoorbeeld 10 procent minder vaak </a:t>
            </a:r>
            <a:r>
              <a:rPr lang="nl-NL" b="0" i="0" u="sng" dirty="0" err="1">
                <a:solidFill>
                  <a:srgbClr val="005172"/>
                </a:solidFill>
                <a:effectLst/>
                <a:latin typeface="verdana" panose="020B0604030504040204" pitchFamily="34" charset="0"/>
                <a:hlinkClick r:id="rId3" tooltip="Meer groen, minder ADHD (maar alleen in arme buurten)"/>
              </a:rPr>
              <a:t>Ritalin</a:t>
            </a:r>
            <a:r>
              <a:rPr lang="nl-NL" b="0" i="0" u="sng" dirty="0">
                <a:solidFill>
                  <a:srgbClr val="005172"/>
                </a:solidFill>
                <a:effectLst/>
                <a:latin typeface="verdana" panose="020B0604030504040204" pitchFamily="34" charset="0"/>
                <a:hlinkClick r:id="rId3" tooltip="Meer groen, minder ADHD (maar alleen in arme buurten)"/>
              </a:rPr>
              <a:t> voorgeschreven</a:t>
            </a:r>
            <a:r>
              <a:rPr lang="nl-NL" b="0" i="0" dirty="0">
                <a:solidFill>
                  <a:srgbClr val="333333"/>
                </a:solidFill>
                <a:effectLst/>
                <a:latin typeface="verdana" panose="020B0604030504040204" pitchFamily="34" charset="0"/>
              </a:rPr>
              <a:t> dan kinderen in even arme, maar duidelijk minder groene wijken.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Onderzoek laat verder zien dat niet elke boom of struik hetzelfde effect heeft. Wijken waar de kwaliteit van het groen in het straatbeeld door onafhankelijke beoordelaars als beter werd beoordeeld, boekten ook betere resultaten: bewoners voelden zich gezonder en waren de laatste weken minder vaak naar de dokter geweest.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Mensen die beter in hun vel zitten en minder last van stress hebben, zijn niet alleen gezonder, maar ook productiever. Dit draagt aanzienlijk bij aan de maatschappelijke baten van het investeren in groen. Onderzoeker Sjerp De Vries: “Een probleem is wel dat degenen die profiteren van de gezondheidswinst niet altijd degenen zijn die betalen voor aanleg van groen. Hierdoor kunnen maatschappelijk gezien rendabele investeringen in het groen toch achterwege blijven.”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Een ander punt is dat groen een aantrekkelijke ruimte kan bieden voor spelen en sporten. Meer bewegen draagt ook bij aan een betere gezondheid. In de gezondheidszorg komt steeds meer nadruk op preventie van ziekte (zie het Nationale Preventieakkoord opgenomen in het regeerakkoord van Rutte III). Een mooie groene omgeving draagt hier aan bij.</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27</a:t>
            </a:fld>
            <a:endParaRPr lang="nl-NL"/>
          </a:p>
        </p:txBody>
      </p:sp>
    </p:spTree>
    <p:extLst>
      <p:ext uri="{BB962C8B-B14F-4D97-AF65-F5344CB8AC3E}">
        <p14:creationId xmlns:p14="http://schemas.microsoft.com/office/powerpoint/2010/main" val="471397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Buurtgroen, zoals parkjes, plantsoenen, buurt- en volkstuinen kunnen bijdragen aan de sociale cohesie in die buurt. Marian Stuiver, programmaleider </a:t>
            </a:r>
            <a:r>
              <a:rPr lang="nl-NL" b="0" i="0" u="sng" dirty="0">
                <a:solidFill>
                  <a:srgbClr val="005172"/>
                </a:solidFill>
                <a:effectLst/>
                <a:latin typeface="verdana" panose="020B0604030504040204" pitchFamily="34" charset="0"/>
                <a:hlinkClick r:id="rId3" tooltip="Duurzame steden"/>
              </a:rPr>
              <a:t>Green </a:t>
            </a:r>
            <a:r>
              <a:rPr lang="nl-NL" b="0" i="0" u="sng" dirty="0" err="1">
                <a:solidFill>
                  <a:srgbClr val="005172"/>
                </a:solidFill>
                <a:effectLst/>
                <a:latin typeface="verdana" panose="020B0604030504040204" pitchFamily="34" charset="0"/>
                <a:hlinkClick r:id="rId3" tooltip="Duurzame steden"/>
              </a:rPr>
              <a:t>Cities</a:t>
            </a:r>
            <a:r>
              <a:rPr lang="nl-NL" b="0" i="0" dirty="0">
                <a:solidFill>
                  <a:srgbClr val="333333"/>
                </a:solidFill>
                <a:effectLst/>
                <a:latin typeface="verdana" panose="020B0604030504040204" pitchFamily="34" charset="0"/>
              </a:rPr>
              <a:t>, ziet dit als een belangrijk onderwerp voor de toekomst: “De openbare ruimte in de stad - pleinen, straten en parken en de manier waarop ze ingericht zijn - kan de sociale cohesie en levenskwaliteit van de inwoners van de stad enorm ondersteunen”.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Wijken waar bewoners meer contact hebben, hebben doorgaans minder last van verloedering, overlast en criminaliteit. Onderzoeker Jan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"Informele sociale controle is hierbij een belangrijke factor. Condities die van invloed zijn op de sociale cohesie in een buurt, zijn (1) het aantal ontmoetingsplekken in een buurt, (2) de laagdrempeligheid van contacten tussen buurtbewoners en (3) de motivatie van buurtbewoners om te investeren in relaties in de buurt.“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De rol van buurtgroen hierbij is dat het fungeert als locatie waar buurtgenoten elkaar laagdrempelig kunnen ontmoeten. Een uitgevoerde kwantitatieve analyse van enkele voorbeelden geeft aan dat in de buurt aanwezig groen inderdaad kan bijdragen aan sociale cohesie.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"De orde van grootte van de bijdrage van buurtgroen is geschat op basis van de situatie in 381 buurten in 10 steden in Nederland. Daarbij blijkt dat de bijdrage aan sociale cohesie toeneemt met de mate van verstedelijking van de buurt.“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De enige uitzondering hierop is de aanwezigheid van grote parken in de omgeving.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vermoedt dat dit komt doordat een park niet zozeer buurtgroen is, als wel groen voor een veel groter gebied met vaak (ook) andere gebruiksfuncties en bezoekers dan het kleinschaligere buurtgroen.</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28</a:t>
            </a:fld>
            <a:endParaRPr lang="nl-NL"/>
          </a:p>
        </p:txBody>
      </p:sp>
    </p:spTree>
    <p:extLst>
      <p:ext uri="{BB962C8B-B14F-4D97-AF65-F5344CB8AC3E}">
        <p14:creationId xmlns:p14="http://schemas.microsoft.com/office/powerpoint/2010/main" val="1997357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Groen verfraait de omgeving, kleedt gebouwen aan en verhoogt de aantrekkelijkheid van het gebied, waardoor een beter vestigingsklimaat ontstaat voor zowel burgers als bedrijven. Het is volgens groene steden-expert Robbert Snep niet voor niets dat Brainport Regio Eindhoven veel investeert in groen. In de internationale </a:t>
            </a:r>
            <a:r>
              <a:rPr lang="nl-NL" b="0" i="1" dirty="0" err="1">
                <a:solidFill>
                  <a:srgbClr val="333333"/>
                </a:solidFill>
                <a:effectLst/>
                <a:latin typeface="inherit"/>
              </a:rPr>
              <a:t>battle</a:t>
            </a:r>
            <a:r>
              <a:rPr lang="nl-NL" b="0" i="1" dirty="0">
                <a:solidFill>
                  <a:srgbClr val="333333"/>
                </a:solidFill>
                <a:effectLst/>
                <a:latin typeface="inherit"/>
              </a:rPr>
              <a:t> </a:t>
            </a:r>
            <a:r>
              <a:rPr lang="nl-NL" b="0" i="1" dirty="0" err="1">
                <a:solidFill>
                  <a:srgbClr val="333333"/>
                </a:solidFill>
                <a:effectLst/>
                <a:latin typeface="inherit"/>
              </a:rPr>
              <a:t>for</a:t>
            </a:r>
            <a:r>
              <a:rPr lang="nl-NL" b="0" i="1" dirty="0">
                <a:solidFill>
                  <a:srgbClr val="333333"/>
                </a:solidFill>
                <a:effectLst/>
                <a:latin typeface="inherit"/>
              </a:rPr>
              <a:t> talent</a:t>
            </a:r>
            <a:r>
              <a:rPr lang="nl-NL" b="0" i="0" dirty="0">
                <a:solidFill>
                  <a:srgbClr val="333333"/>
                </a:solidFill>
                <a:effectLst/>
                <a:latin typeface="verdana" panose="020B0604030504040204" pitchFamily="34" charset="0"/>
              </a:rPr>
              <a:t> concurreert Brainport Eindhoven met andere hightechregio’s wereldwijd. “Met groene bedrijventerreinen biedt de stad kennisintensieve bedrijven een werklandschap waar internationaal talent en klanten graag naartoe komen”, aldus Snep. “Bovendien biedt een groene stad ook een aantrekkelijkere woonomgeving, waardoor bedrijven personeel makkelijker aan zich kunnen binden.”</a:t>
            </a:r>
          </a:p>
          <a:p>
            <a:br>
              <a:rPr lang="nl-NL" dirty="0"/>
            </a:br>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29</a:t>
            </a:fld>
            <a:endParaRPr lang="nl-NL"/>
          </a:p>
        </p:txBody>
      </p:sp>
    </p:spTree>
    <p:extLst>
      <p:ext uri="{BB962C8B-B14F-4D97-AF65-F5344CB8AC3E}">
        <p14:creationId xmlns:p14="http://schemas.microsoft.com/office/powerpoint/2010/main" val="4248214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maatregelen zijn:</a:t>
            </a:r>
          </a:p>
          <a:p>
            <a:pPr marL="171450" indent="-171450">
              <a:buFont typeface="Arial" panose="020B0604020202020204" pitchFamily="34" charset="0"/>
              <a:buChar char="•"/>
            </a:pPr>
            <a:r>
              <a:rPr lang="nl-NL" dirty="0"/>
              <a:t>groene gevel</a:t>
            </a:r>
          </a:p>
          <a:p>
            <a:pPr marL="171450" indent="-171450">
              <a:buFont typeface="Arial" panose="020B0604020202020204" pitchFamily="34" charset="0"/>
              <a:buChar char="•"/>
            </a:pPr>
            <a:r>
              <a:rPr lang="nl-NL" dirty="0"/>
              <a:t>groen dak</a:t>
            </a:r>
          </a:p>
          <a:p>
            <a:pPr marL="171450" indent="-171450">
              <a:buFont typeface="Arial" panose="020B0604020202020204" pitchFamily="34" charset="0"/>
              <a:buChar char="•"/>
            </a:pPr>
            <a:r>
              <a:rPr lang="nl-NL" dirty="0"/>
              <a:t>Ingemetselde nestkasten voor vleermuizen en vogels</a:t>
            </a:r>
          </a:p>
          <a:p>
            <a:pPr marL="171450" indent="-171450">
              <a:buFont typeface="Arial" panose="020B0604020202020204" pitchFamily="34" charset="0"/>
              <a:buChar char="•"/>
            </a:pPr>
            <a:r>
              <a:rPr lang="nl-NL" dirty="0"/>
              <a:t>insectenmuur</a:t>
            </a:r>
          </a:p>
          <a:p>
            <a:pPr marL="171450" indent="-171450">
              <a:buFont typeface="Arial" panose="020B0604020202020204" pitchFamily="34" charset="0"/>
              <a:buChar char="•"/>
            </a:pPr>
            <a:r>
              <a:rPr lang="nl-NL" dirty="0"/>
              <a:t>afkoppelen van regenwater met waterdoorlatende bestrating, wadi en infiltratiekratten</a:t>
            </a:r>
          </a:p>
          <a:p>
            <a:pPr marL="171450" indent="-171450">
              <a:buFont typeface="Arial" panose="020B0604020202020204" pitchFamily="34" charset="0"/>
              <a:buChar char="•"/>
            </a:pPr>
            <a:r>
              <a:rPr lang="nl-NL" dirty="0"/>
              <a:t>verduistering van lichtbronnen voor nachtdieren</a:t>
            </a:r>
          </a:p>
          <a:p>
            <a:pPr marL="171450" indent="-171450">
              <a:buFont typeface="Arial" panose="020B0604020202020204" pitchFamily="34" charset="0"/>
              <a:buChar char="•"/>
            </a:pPr>
            <a:r>
              <a:rPr lang="nl-NL" dirty="0"/>
              <a:t>vogel-, vlinder- en </a:t>
            </a:r>
            <a:r>
              <a:rPr lang="nl-NL" dirty="0" err="1"/>
              <a:t>bijvriendelijke</a:t>
            </a:r>
            <a:r>
              <a:rPr lang="nl-NL" dirty="0"/>
              <a:t> bloemen en struiken</a:t>
            </a:r>
          </a:p>
          <a:p>
            <a:pPr marL="171450" indent="-171450">
              <a:buFont typeface="Arial" panose="020B0604020202020204" pitchFamily="34" charset="0"/>
              <a:buChar char="•"/>
            </a:pPr>
            <a:r>
              <a:rPr lang="nl-NL" dirty="0" err="1"/>
              <a:t>pocketparks</a:t>
            </a:r>
            <a:r>
              <a:rPr lang="nl-NL" dirty="0"/>
              <a:t> en natuurlijk spelen</a:t>
            </a:r>
          </a:p>
          <a:p>
            <a:endParaRPr lang="nl-NL" dirty="0"/>
          </a:p>
          <a:p>
            <a:endParaRPr lang="nl-NL" b="1" dirty="0"/>
          </a:p>
          <a:p>
            <a:r>
              <a:rPr lang="nl-NL" b="1" i="0" dirty="0">
                <a:solidFill>
                  <a:srgbClr val="202122"/>
                </a:solidFill>
                <a:effectLst/>
                <a:latin typeface="Arial" panose="020B0604020202020204" pitchFamily="34" charset="0"/>
              </a:rPr>
              <a:t>draagt bij aan de kwaliteit van de leefomgeving</a:t>
            </a:r>
            <a:endParaRPr lang="nl-NL" b="1"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31</a:t>
            </a:fld>
            <a:endParaRPr lang="nl-NL"/>
          </a:p>
        </p:txBody>
      </p:sp>
    </p:spTree>
    <p:extLst>
      <p:ext uri="{BB962C8B-B14F-4D97-AF65-F5344CB8AC3E}">
        <p14:creationId xmlns:p14="http://schemas.microsoft.com/office/powerpoint/2010/main" val="3264036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b="1" i="0" dirty="0">
                <a:solidFill>
                  <a:srgbClr val="000000"/>
                </a:solidFill>
                <a:effectLst/>
                <a:latin typeface="Arial" panose="020B0604020202020204" pitchFamily="34" charset="0"/>
              </a:rPr>
              <a:t>Tijd:</a:t>
            </a:r>
            <a:r>
              <a:rPr lang="nl-NL" sz="1800" b="0" i="0" dirty="0">
                <a:solidFill>
                  <a:srgbClr val="000000"/>
                </a:solidFill>
                <a:effectLst/>
                <a:latin typeface="Arial" panose="020B0604020202020204" pitchFamily="34" charset="0"/>
              </a:rPr>
              <a:t> 10 minuten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Hoe:</a:t>
            </a:r>
            <a:r>
              <a:rPr lang="nl-NL" sz="1800" b="0" i="0" dirty="0">
                <a:solidFill>
                  <a:srgbClr val="000000"/>
                </a:solidFill>
                <a:effectLst/>
                <a:latin typeface="Arial" panose="020B0604020202020204" pitchFamily="34" charset="0"/>
              </a:rPr>
              <a:t> In groepen(max 4 personen); gewenste/interessantste  specialisatie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Hulp:</a:t>
            </a:r>
            <a:r>
              <a:rPr lang="nl-NL" sz="1800" b="0" i="0" dirty="0">
                <a:solidFill>
                  <a:srgbClr val="000000"/>
                </a:solidFill>
                <a:effectLst/>
                <a:latin typeface="Arial" panose="020B0604020202020204" pitchFamily="34" charset="0"/>
              </a:rPr>
              <a:t> Internet, wikiwijs theorie, elkaar en docent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Resultaat:</a:t>
            </a:r>
            <a:r>
              <a:rPr lang="nl-NL" sz="1800" b="0" i="0" dirty="0">
                <a:solidFill>
                  <a:srgbClr val="000000"/>
                </a:solidFill>
                <a:effectLst/>
                <a:latin typeface="Arial" panose="020B0604020202020204" pitchFamily="34" charset="0"/>
              </a:rPr>
              <a:t> woordspin/brainstorm met daarop de volgende vragen beantwoord: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Wat is de invloed/effecten van biodiversiteit op de specialisatie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a:t>
            </a:r>
            <a:r>
              <a:rPr lang="nl-NL" sz="1800" b="0" i="0" dirty="0">
                <a:solidFill>
                  <a:srgbClr val="000000"/>
                </a:solidFill>
                <a:effectLst/>
                <a:latin typeface="Arial" panose="020B0604020202020204" pitchFamily="34" charset="0"/>
              </a:rPr>
              <a:t> Hoe kan het vakgebied/specialisatie rekening houden met biodiversiteit en het bevorderen hiervan </a:t>
            </a:r>
            <a:endParaRPr lang="nl-NL" b="0" i="0" dirty="0">
              <a:solidFill>
                <a:srgbClr val="000000"/>
              </a:solidFill>
              <a:effectLst/>
              <a:latin typeface="Segoe UI" panose="020B0502040204020203" pitchFamily="34" charset="0"/>
            </a:endParaRPr>
          </a:p>
          <a:p>
            <a:pPr algn="l" rtl="0" fontAlgn="base"/>
            <a:r>
              <a:rPr lang="nl-NL" sz="1800" b="1" i="0" dirty="0">
                <a:solidFill>
                  <a:srgbClr val="000000"/>
                </a:solidFill>
                <a:effectLst/>
                <a:latin typeface="Arial" panose="020B0604020202020204" pitchFamily="34" charset="0"/>
              </a:rPr>
              <a:t>Klaar:</a:t>
            </a:r>
            <a:r>
              <a:rPr lang="nl-NL" sz="1800" b="0" i="0" dirty="0">
                <a:solidFill>
                  <a:srgbClr val="000000"/>
                </a:solidFill>
                <a:effectLst/>
                <a:latin typeface="Arial" panose="020B0604020202020204" pitchFamily="34" charset="0"/>
              </a:rPr>
              <a:t> IBS, verantwoordingsdocument etc. etc. </a:t>
            </a:r>
            <a:r>
              <a:rPr lang="nl-NL" sz="1800" b="0" i="0" dirty="0">
                <a:solidFill>
                  <a:srgbClr val="000000"/>
                </a:solidFill>
                <a:effectLst/>
                <a:latin typeface="WordVisiCarriageReturn_MSFontService"/>
              </a:rPr>
              <a:t> </a:t>
            </a:r>
            <a:br>
              <a:rPr lang="nl-NL" sz="1800" b="0" i="0" dirty="0">
                <a:solidFill>
                  <a:srgbClr val="000000"/>
                </a:solidFill>
                <a:effectLst/>
                <a:latin typeface="WordVisiCarriageReturn_MSFontService"/>
              </a:rPr>
            </a:br>
            <a:r>
              <a:rPr lang="nl-NL" sz="1800" b="1" i="0" dirty="0">
                <a:solidFill>
                  <a:srgbClr val="000000"/>
                </a:solidFill>
                <a:effectLst/>
                <a:latin typeface="Arial" panose="020B0604020202020204" pitchFamily="34" charset="0"/>
              </a:rPr>
              <a:t>Wat:</a:t>
            </a:r>
            <a:r>
              <a:rPr lang="nl-NL" sz="1800" b="0" i="0" dirty="0">
                <a:solidFill>
                  <a:srgbClr val="000000"/>
                </a:solidFill>
                <a:effectLst/>
                <a:latin typeface="Arial" panose="020B0604020202020204" pitchFamily="34" charset="0"/>
              </a:rPr>
              <a:t> Beantwoord met elkaar de vragen, hierdoor wordt er een overzicht gemaakt van het nut van biodiversiteit voor de verschillende specialisaties </a:t>
            </a:r>
            <a:endParaRPr lang="nl-NL" b="0" i="0" dirty="0">
              <a:solidFill>
                <a:srgbClr val="000000"/>
              </a:solidFill>
              <a:effectLst/>
              <a:latin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32</a:t>
            </a:fld>
            <a:endParaRPr lang="nl-NL"/>
          </a:p>
        </p:txBody>
      </p:sp>
    </p:spTree>
    <p:extLst>
      <p:ext uri="{BB962C8B-B14F-4D97-AF65-F5344CB8AC3E}">
        <p14:creationId xmlns:p14="http://schemas.microsoft.com/office/powerpoint/2010/main" val="3139641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882479B-044D-4311-B181-89D402E16037}" type="slidenum">
              <a:rPr lang="nl-NL" smtClean="0"/>
              <a:t>34</a:t>
            </a:fld>
            <a:endParaRPr lang="nl-NL"/>
          </a:p>
        </p:txBody>
      </p:sp>
    </p:spTree>
    <p:extLst>
      <p:ext uri="{BB962C8B-B14F-4D97-AF65-F5344CB8AC3E}">
        <p14:creationId xmlns:p14="http://schemas.microsoft.com/office/powerpoint/2010/main" val="1578373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35</a:t>
            </a:fld>
            <a:endParaRPr lang="nl-NL"/>
          </a:p>
        </p:txBody>
      </p:sp>
    </p:spTree>
    <p:extLst>
      <p:ext uri="{BB962C8B-B14F-4D97-AF65-F5344CB8AC3E}">
        <p14:creationId xmlns:p14="http://schemas.microsoft.com/office/powerpoint/2010/main" val="302090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4</a:t>
            </a:fld>
            <a:endParaRPr lang="nl-NL"/>
          </a:p>
        </p:txBody>
      </p:sp>
    </p:spTree>
    <p:extLst>
      <p:ext uri="{BB962C8B-B14F-4D97-AF65-F5344CB8AC3E}">
        <p14:creationId xmlns:p14="http://schemas.microsoft.com/office/powerpoint/2010/main" val="300363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R-strategie.</a:t>
            </a:r>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5</a:t>
            </a:fld>
            <a:endParaRPr lang="nl-NL"/>
          </a:p>
        </p:txBody>
      </p:sp>
    </p:spTree>
    <p:extLst>
      <p:ext uri="{BB962C8B-B14F-4D97-AF65-F5344CB8AC3E}">
        <p14:creationId xmlns:p14="http://schemas.microsoft.com/office/powerpoint/2010/main" val="287238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7</a:t>
            </a:fld>
            <a:endParaRPr lang="nl-NL"/>
          </a:p>
        </p:txBody>
      </p:sp>
    </p:spTree>
    <p:extLst>
      <p:ext uri="{BB962C8B-B14F-4D97-AF65-F5344CB8AC3E}">
        <p14:creationId xmlns:p14="http://schemas.microsoft.com/office/powerpoint/2010/main" val="86295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8</a:t>
            </a:fld>
            <a:endParaRPr lang="nl-NL"/>
          </a:p>
        </p:txBody>
      </p:sp>
    </p:spTree>
    <p:extLst>
      <p:ext uri="{BB962C8B-B14F-4D97-AF65-F5344CB8AC3E}">
        <p14:creationId xmlns:p14="http://schemas.microsoft.com/office/powerpoint/2010/main" val="2437957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9</a:t>
            </a:fld>
            <a:endParaRPr lang="nl-NL"/>
          </a:p>
        </p:txBody>
      </p:sp>
    </p:spTree>
    <p:extLst>
      <p:ext uri="{BB962C8B-B14F-4D97-AF65-F5344CB8AC3E}">
        <p14:creationId xmlns:p14="http://schemas.microsoft.com/office/powerpoint/2010/main" val="47457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F09C4F4-52B4-4F15-BF48-9D204D6CD1B9}" type="slidenum">
              <a:rPr lang="nl-NL" smtClean="0"/>
              <a:t>10</a:t>
            </a:fld>
            <a:endParaRPr lang="nl-NL"/>
          </a:p>
        </p:txBody>
      </p:sp>
    </p:spTree>
    <p:extLst>
      <p:ext uri="{BB962C8B-B14F-4D97-AF65-F5344CB8AC3E}">
        <p14:creationId xmlns:p14="http://schemas.microsoft.com/office/powerpoint/2010/main" val="1195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1" i="0" dirty="0">
                <a:solidFill>
                  <a:srgbClr val="000000"/>
                </a:solidFill>
                <a:effectLst/>
                <a:latin typeface="RijksoverheidSansHeading"/>
              </a:rPr>
              <a:t>Biodiversiteit is een veelomvattend begrip</a:t>
            </a:r>
          </a:p>
          <a:p>
            <a:pPr algn="l" fontAlgn="base"/>
            <a:r>
              <a:rPr lang="nl-NL" b="0" i="0" dirty="0">
                <a:solidFill>
                  <a:srgbClr val="000000"/>
                </a:solidFill>
                <a:effectLst/>
                <a:latin typeface="RijksoverheidSansText"/>
              </a:rPr>
              <a:t>Biodiversiteit is de term die wordt gebruikt om de verscheidenheid van het leven op aarde aan te duiden. Het gaat om de verschillende soorten planten, dieren, micro-organismen en schimmels, het genetisch materiaal dat zij bevatten, de levensgemeenschappen die zij vormen en de ecosystemen waarin zij leven. De nadruk in het begrip ligt veelal op de diversiteit aan genen, soorten en ecosystemen als zodanig en minder op de natuurlijke processen die het voorkomen van soorten sturen en de structuren die zij vormen (denk bijvoorbeeld aan schelpenbanken). Biodiversiteit is een samenvoeging van de woorden 'biologisch' en 'diversiteit'. De begrippen biodiversiteit en natuur worden regelmatig als synoniemen gebruikt. 'Natuur' heeft echter doorgaans een ruimere betekenis en kan bijvoorbeeld ook duiden op allerlei niet-biologische aspecten zoals bodem, reliëf en weer.</a:t>
            </a:r>
          </a:p>
          <a:p>
            <a:pPr algn="l" fontAlgn="base"/>
            <a:endParaRPr lang="nl-NL" b="0" i="0" dirty="0">
              <a:solidFill>
                <a:srgbClr val="000000"/>
              </a:solidFill>
              <a:effectLst/>
              <a:latin typeface="RijksoverheidSansText"/>
            </a:endParaRPr>
          </a:p>
        </p:txBody>
      </p:sp>
      <p:sp>
        <p:nvSpPr>
          <p:cNvPr id="4" name="Tijdelijke aanduiding voor dianummer 3"/>
          <p:cNvSpPr>
            <a:spLocks noGrp="1"/>
          </p:cNvSpPr>
          <p:nvPr>
            <p:ph type="sldNum" sz="quarter" idx="5"/>
          </p:nvPr>
        </p:nvSpPr>
        <p:spPr/>
        <p:txBody>
          <a:bodyPr/>
          <a:lstStyle/>
          <a:p>
            <a:fld id="{598F61BD-1B2D-4DF3-AEB9-1B0CA2E8D171}" type="slidenum">
              <a:rPr lang="nl-NL" smtClean="0"/>
              <a:t>11</a:t>
            </a:fld>
            <a:endParaRPr lang="nl-NL"/>
          </a:p>
        </p:txBody>
      </p:sp>
    </p:spTree>
    <p:extLst>
      <p:ext uri="{BB962C8B-B14F-4D97-AF65-F5344CB8AC3E}">
        <p14:creationId xmlns:p14="http://schemas.microsoft.com/office/powerpoint/2010/main" val="2284165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430075AF-662B-4690-BB37-E70E529F75F0}" type="datetimeFigureOut">
              <a:rPr lang="nl-NL" smtClean="0"/>
              <a:t>27-5-2024</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641860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A18843EB-5511-4DB2-B588-830A6343C5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610366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9490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864199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2556077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585769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246158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3913141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29825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0704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430075AF-662B-4690-BB37-E70E529F75F0}" type="datetimeFigureOut">
              <a:rPr lang="nl-NL" smtClean="0"/>
              <a:t>27-5-2024</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96753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Tree>
    <p:extLst>
      <p:ext uri="{BB962C8B-B14F-4D97-AF65-F5344CB8AC3E}">
        <p14:creationId xmlns:p14="http://schemas.microsoft.com/office/powerpoint/2010/main" val="2642689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430075AF-662B-4690-BB37-E70E529F75F0}" type="datetimeFigureOut">
              <a:rPr lang="nl-NL" smtClean="0"/>
              <a:t>27-5-2024</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30519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430075AF-662B-4690-BB37-E70E529F75F0}" type="datetimeFigureOut">
              <a:rPr lang="nl-NL" smtClean="0"/>
              <a:t>27-5-2024</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18363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255680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7015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664414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A18843EB-5511-4DB2-B588-830A6343C56B}"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7456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430075AF-662B-4690-BB37-E70E529F75F0}"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Tree>
    <p:extLst>
      <p:ext uri="{BB962C8B-B14F-4D97-AF65-F5344CB8AC3E}">
        <p14:creationId xmlns:p14="http://schemas.microsoft.com/office/powerpoint/2010/main" val="441083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430075AF-662B-4690-BB37-E70E529F75F0}" type="datetimeFigureOut">
              <a:rPr lang="nl-NL" smtClean="0"/>
              <a:t>27-5-2024</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3461151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430075AF-662B-4690-BB37-E70E529F75F0}" type="datetimeFigureOut">
              <a:rPr lang="nl-NL" smtClean="0"/>
              <a:t>27-5-2024</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Tree>
    <p:extLst>
      <p:ext uri="{BB962C8B-B14F-4D97-AF65-F5344CB8AC3E}">
        <p14:creationId xmlns:p14="http://schemas.microsoft.com/office/powerpoint/2010/main" val="407653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430075AF-662B-4690-BB37-E70E529F75F0}" type="datetimeFigureOut">
              <a:rPr lang="nl-NL" smtClean="0"/>
              <a:t>27-5-2024</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375028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30075AF-662B-4690-BB37-E70E529F75F0}" type="datetimeFigureOut">
              <a:rPr lang="nl-NL" smtClean="0"/>
              <a:t>27-5-2024</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982600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263F-A38E-43B6-94A4-0573093B83D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47A101F-C868-4E30-9DFB-E2C2A3B33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BFE8CF8-A7F5-4DC2-ADDE-1600021111C2}"/>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C9C9A1AF-66A4-4C2C-A58F-AB69B15BE53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8BFEBD-6DAB-4D3D-BBE4-D30CCAC76C8A}"/>
              </a:ext>
            </a:extLst>
          </p:cNvPr>
          <p:cNvSpPr>
            <a:spLocks noGrp="1"/>
          </p:cNvSpPr>
          <p:nvPr>
            <p:ph type="sldNum" sz="quarter" idx="12"/>
          </p:nvPr>
        </p:nvSpPr>
        <p:spPr/>
        <p:txBody>
          <a:bodyPr/>
          <a:lstStyle/>
          <a:p>
            <a:fld id="{A18843EB-5511-4DB2-B588-830A6343C56B}" type="slidenum">
              <a:rPr lang="nl-NL" smtClean="0"/>
              <a:t>‹nr.›</a:t>
            </a:fld>
            <a:endParaRPr lang="nl-NL"/>
          </a:p>
        </p:txBody>
      </p:sp>
    </p:spTree>
    <p:extLst>
      <p:ext uri="{BB962C8B-B14F-4D97-AF65-F5344CB8AC3E}">
        <p14:creationId xmlns:p14="http://schemas.microsoft.com/office/powerpoint/2010/main" val="1967248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stijl te bewerken</a:t>
            </a:r>
          </a:p>
        </p:txBody>
      </p:sp>
      <p:sp>
        <p:nvSpPr>
          <p:cNvPr id="3" name="Tijdelijke aanduiding voor inhoud 2"/>
          <p:cNvSpPr>
            <a:spLocks noGrp="1"/>
          </p:cNvSpPr>
          <p:nvPr>
            <p:ph idx="1"/>
          </p:nvPr>
        </p:nvSpPr>
        <p:spPr>
          <a:xfrm>
            <a:off x="4766735" y="273051"/>
            <a:ext cx="6815666"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3" indent="0">
              <a:buNone/>
              <a:defRPr sz="1200"/>
            </a:lvl2pPr>
            <a:lvl3pPr marL="914406" indent="0">
              <a:buNone/>
              <a:defRPr sz="1000"/>
            </a:lvl3pPr>
            <a:lvl4pPr marL="1371609" indent="0">
              <a:buNone/>
              <a:defRPr sz="900"/>
            </a:lvl4pPr>
            <a:lvl5pPr marL="1828812" indent="0">
              <a:buNone/>
              <a:defRPr sz="900"/>
            </a:lvl5pPr>
            <a:lvl6pPr marL="2286015" indent="0">
              <a:buNone/>
              <a:defRPr sz="900"/>
            </a:lvl6pPr>
            <a:lvl7pPr marL="2743218" indent="0">
              <a:buNone/>
              <a:defRPr sz="900"/>
            </a:lvl7pPr>
            <a:lvl8pPr marL="3200421" indent="0">
              <a:buNone/>
              <a:defRPr sz="900"/>
            </a:lvl8pPr>
            <a:lvl9pPr marL="3657624" indent="0">
              <a:buNone/>
              <a:defRPr sz="9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430075AF-662B-4690-BB37-E70E529F75F0}" type="datetimeFigureOut">
              <a:rPr lang="nl-NL" smtClean="0"/>
              <a:t>27-5-2024</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A18843EB-5511-4DB2-B588-830A6343C56B}" type="slidenum">
              <a:rPr lang="nl-NL" smtClean="0"/>
              <a:t>‹nr.›</a:t>
            </a:fld>
            <a:endParaRPr lang="nl-NL"/>
          </a:p>
        </p:txBody>
      </p:sp>
    </p:spTree>
    <p:extLst>
      <p:ext uri="{BB962C8B-B14F-4D97-AF65-F5344CB8AC3E}">
        <p14:creationId xmlns:p14="http://schemas.microsoft.com/office/powerpoint/2010/main" val="2832878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7E3CA8F9-7FE9-43FD-A222-4317D92DD3EC}" type="datetimeFigureOut">
              <a:rPr lang="nl-NL" smtClean="0"/>
              <a:t>27-5-2024</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F034977F-095D-4033-B52E-8320158CA351}" type="slidenum">
              <a:rPr lang="nl-NL" smtClean="0"/>
              <a:t>‹nr.›</a:t>
            </a:fld>
            <a:endParaRPr lang="nl-NL"/>
          </a:p>
        </p:txBody>
      </p:sp>
    </p:spTree>
    <p:extLst>
      <p:ext uri="{BB962C8B-B14F-4D97-AF65-F5344CB8AC3E}">
        <p14:creationId xmlns:p14="http://schemas.microsoft.com/office/powerpoint/2010/main" val="378018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A18843EB-5511-4DB2-B588-830A6343C56B}"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430075AF-662B-4690-BB37-E70E529F75F0}" type="datetimeFigureOut">
              <a:rPr lang="nl-NL" smtClean="0"/>
              <a:t>27-5-2024</a:t>
            </a:fld>
            <a:endParaRPr lang="nl-NL"/>
          </a:p>
        </p:txBody>
      </p:sp>
    </p:spTree>
    <p:extLst>
      <p:ext uri="{BB962C8B-B14F-4D97-AF65-F5344CB8AC3E}">
        <p14:creationId xmlns:p14="http://schemas.microsoft.com/office/powerpoint/2010/main" val="2011315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Tree>
    <p:extLst>
      <p:ext uri="{BB962C8B-B14F-4D97-AF65-F5344CB8AC3E}">
        <p14:creationId xmlns:p14="http://schemas.microsoft.com/office/powerpoint/2010/main" val="205921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55225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240494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A18843EB-5511-4DB2-B588-830A6343C5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60601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A18843EB-5511-4DB2-B588-830A6343C56B}"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890855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430075AF-662B-4690-BB37-E70E529F75F0}" type="datetimeFigureOut">
              <a:rPr lang="nl-NL" smtClean="0"/>
              <a:t>27-5-2024</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A18843EB-5511-4DB2-B588-830A6343C56B}"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997588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lo.nl/onderwerpen/biodiversiteit" TargetMode="External"/><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hyperlink" Target="https://www.nvwa.nl/onderwerpen/invasieve-exoten/unielijst-invasieve-exoten"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42.png"/><Relationship Id="rId4" Type="http://schemas.openxmlformats.org/officeDocument/2006/relationships/hyperlink" Target="https://www.nu.nl/economie/6124847/klimaatverandering-kan-volgens-economen-15-biljoen-euro-per-jaar-kosten.html#:~:text=Klimaatverandering%20kan%20volgens%20economen%201%2C5%20biljoen%20euro%20per%20jaar%20kosten,-30%20maart%202021&amp;text=Zonder%20een%20drastische%20aanpak%20van,44%20biljoen%20euro)%20per%20jaar."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hyperlink" Target="http://www.pennemes.nl/natuur-is-gezond/"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hyperlink" Target="https://www.circulardesignguide.com/methods" TargetMode="External"/><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zerifjz7EpM?feature=oembed" TargetMode="External"/><Relationship Id="rId5" Type="http://schemas.openxmlformats.org/officeDocument/2006/relationships/image" Target="../media/image58.jpeg"/><Relationship Id="rId4" Type="http://schemas.openxmlformats.org/officeDocument/2006/relationships/hyperlink" Target="https://www.youtube.com/watch?v=Q2qNyEzh5X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ashboardbiodiversiteit.nl/"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LltKj-d83vE?feature=oembed" TargetMode="Externa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dashboardbiodiversiteit.n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C7998-2618-4914-222C-959F8BB4F38D}"/>
              </a:ext>
            </a:extLst>
          </p:cNvPr>
          <p:cNvSpPr>
            <a:spLocks noGrp="1"/>
          </p:cNvSpPr>
          <p:nvPr>
            <p:ph type="ctrTitle"/>
          </p:nvPr>
        </p:nvSpPr>
        <p:spPr/>
        <p:txBody>
          <a:bodyPr/>
          <a:lstStyle/>
          <a:p>
            <a:r>
              <a:rPr lang="nl-NL" dirty="0"/>
              <a:t>Circulaire economie</a:t>
            </a:r>
          </a:p>
        </p:txBody>
      </p:sp>
      <p:sp>
        <p:nvSpPr>
          <p:cNvPr id="3" name="Ondertitel 2">
            <a:extLst>
              <a:ext uri="{FF2B5EF4-FFF2-40B4-BE49-F238E27FC236}">
                <a16:creationId xmlns:a16="http://schemas.microsoft.com/office/drawing/2014/main" id="{B1266EAB-E1E7-4D7F-667B-0880AD4FCCC4}"/>
              </a:ext>
            </a:extLst>
          </p:cNvPr>
          <p:cNvSpPr>
            <a:spLocks noGrp="1"/>
          </p:cNvSpPr>
          <p:nvPr>
            <p:ph type="subTitle" idx="1"/>
          </p:nvPr>
        </p:nvSpPr>
        <p:spPr/>
        <p:txBody>
          <a:bodyPr/>
          <a:lstStyle/>
          <a:p>
            <a:r>
              <a:rPr lang="nl-NL" i="1" dirty="0"/>
              <a:t>Inrichting van een gebied</a:t>
            </a:r>
          </a:p>
        </p:txBody>
      </p:sp>
    </p:spTree>
    <p:extLst>
      <p:ext uri="{BB962C8B-B14F-4D97-AF65-F5344CB8AC3E}">
        <p14:creationId xmlns:p14="http://schemas.microsoft.com/office/powerpoint/2010/main" val="3324914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ographic biodiversiteit">
            <a:extLst>
              <a:ext uri="{FF2B5EF4-FFF2-40B4-BE49-F238E27FC236}">
                <a16:creationId xmlns:a16="http://schemas.microsoft.com/office/drawing/2014/main" id="{A1E0C1AA-6449-C6AB-7C02-1FEE35315B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9938" y="574529"/>
            <a:ext cx="9691689" cy="594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45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E04DE5-946A-4192-8A20-538C82ECA3B9}"/>
              </a:ext>
            </a:extLst>
          </p:cNvPr>
          <p:cNvSpPr>
            <a:spLocks noGrp="1"/>
          </p:cNvSpPr>
          <p:nvPr>
            <p:ph type="title"/>
          </p:nvPr>
        </p:nvSpPr>
        <p:spPr>
          <a:xfrm>
            <a:off x="839788" y="457200"/>
            <a:ext cx="3932237" cy="699294"/>
          </a:xfrm>
        </p:spPr>
        <p:txBody>
          <a:bodyPr/>
          <a:lstStyle/>
          <a:p>
            <a:r>
              <a:rPr lang="nl-NL" sz="4000" dirty="0"/>
              <a:t>Biodiversiteit</a:t>
            </a:r>
            <a:endParaRPr lang="nl-NL" dirty="0"/>
          </a:p>
        </p:txBody>
      </p:sp>
      <p:pic>
        <p:nvPicPr>
          <p:cNvPr id="3080" name="Picture 8" descr="Aantal soorten (NL)">
            <a:hlinkClick r:id="rId3"/>
            <a:extLst>
              <a:ext uri="{FF2B5EF4-FFF2-40B4-BE49-F238E27FC236}">
                <a16:creationId xmlns:a16="http://schemas.microsoft.com/office/drawing/2014/main" id="{7C162F33-A271-4B88-966D-024BD11F6FA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758411" y="1156494"/>
            <a:ext cx="6286500" cy="40862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5E367B7-9A35-494A-906E-AB4E18A456F1}"/>
              </a:ext>
            </a:extLst>
          </p:cNvPr>
          <p:cNvSpPr>
            <a:spLocks noGrp="1"/>
          </p:cNvSpPr>
          <p:nvPr>
            <p:ph type="body" sz="half" idx="2"/>
          </p:nvPr>
        </p:nvSpPr>
        <p:spPr>
          <a:xfrm>
            <a:off x="839788" y="1481559"/>
            <a:ext cx="3932237" cy="4387429"/>
          </a:xfrm>
        </p:spPr>
        <p:txBody>
          <a:bodyPr>
            <a:normAutofit/>
          </a:bodyPr>
          <a:lstStyle/>
          <a:p>
            <a:pPr algn="just"/>
            <a:r>
              <a:rPr lang="nl-NL" sz="2000" b="1" i="1" dirty="0"/>
              <a:t>Biodiversiteit</a:t>
            </a:r>
          </a:p>
          <a:p>
            <a:pPr algn="just"/>
            <a:r>
              <a:rPr lang="nl-NL" sz="2000" i="1" dirty="0"/>
              <a:t>Is de verscheidenheid aan leven in een bepaald gebied. </a:t>
            </a:r>
          </a:p>
          <a:p>
            <a:endParaRPr lang="nl-NL" sz="2000" b="1" i="1" dirty="0"/>
          </a:p>
          <a:p>
            <a:pPr algn="just"/>
            <a:r>
              <a:rPr lang="nl-NL" sz="2000" dirty="0"/>
              <a:t>Biodiversiteit gaat om alle soorten organismen en systemen en de interactie daartussen. </a:t>
            </a:r>
          </a:p>
        </p:txBody>
      </p:sp>
      <p:pic>
        <p:nvPicPr>
          <p:cNvPr id="3082" name="Picture 10">
            <a:extLst>
              <a:ext uri="{FF2B5EF4-FFF2-40B4-BE49-F238E27FC236}">
                <a16:creationId xmlns:a16="http://schemas.microsoft.com/office/drawing/2014/main" id="{CE918BC2-A928-4E60-9419-7305174B4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178" y="5083970"/>
            <a:ext cx="1358081" cy="157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37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2E76B-FF3A-41B6-90B2-A407D7896B1A}"/>
              </a:ext>
            </a:extLst>
          </p:cNvPr>
          <p:cNvSpPr>
            <a:spLocks noGrp="1"/>
          </p:cNvSpPr>
          <p:nvPr>
            <p:ph type="title"/>
          </p:nvPr>
        </p:nvSpPr>
        <p:spPr>
          <a:xfrm>
            <a:off x="609600" y="418193"/>
            <a:ext cx="5968181" cy="977901"/>
          </a:xfrm>
        </p:spPr>
        <p:txBody>
          <a:bodyPr/>
          <a:lstStyle/>
          <a:p>
            <a:r>
              <a:rPr lang="nl-NL" sz="4000" dirty="0"/>
              <a:t>Biodiversiteit en onze economie</a:t>
            </a:r>
          </a:p>
        </p:txBody>
      </p:sp>
      <p:pic>
        <p:nvPicPr>
          <p:cNvPr id="2050" name="Picture 2">
            <a:extLst>
              <a:ext uri="{FF2B5EF4-FFF2-40B4-BE49-F238E27FC236}">
                <a16:creationId xmlns:a16="http://schemas.microsoft.com/office/drawing/2014/main" id="{10EE2F7C-37F5-4BF2-A23D-9A1AEB591A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35703" y="594291"/>
            <a:ext cx="5814692" cy="535656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919AE307-19B7-43FE-9040-0BAE8AEB070F}"/>
              </a:ext>
            </a:extLst>
          </p:cNvPr>
          <p:cNvSpPr>
            <a:spLocks noGrp="1"/>
          </p:cNvSpPr>
          <p:nvPr>
            <p:ph type="body" sz="half" idx="2"/>
          </p:nvPr>
        </p:nvSpPr>
        <p:spPr>
          <a:xfrm>
            <a:off x="609600" y="1702900"/>
            <a:ext cx="5346699" cy="4691063"/>
          </a:xfrm>
        </p:spPr>
        <p:txBody>
          <a:bodyPr>
            <a:noAutofit/>
          </a:bodyPr>
          <a:lstStyle/>
          <a:p>
            <a:pPr algn="just"/>
            <a:r>
              <a:rPr lang="nl-NL" sz="2000" dirty="0"/>
              <a:t>Biodiversiteit is nodig voor:</a:t>
            </a:r>
          </a:p>
          <a:p>
            <a:pPr marL="285750" indent="-285750" algn="just">
              <a:buFontTx/>
              <a:buChar char="-"/>
            </a:pPr>
            <a:r>
              <a:rPr lang="nl-NL" sz="2000" dirty="0"/>
              <a:t>‘bijna’ alles wat we eten (direct of indirect)</a:t>
            </a:r>
          </a:p>
          <a:p>
            <a:pPr marL="285750" indent="-285750" algn="just">
              <a:buFontTx/>
              <a:buChar char="-"/>
            </a:pPr>
            <a:r>
              <a:rPr lang="nl-NL" sz="2000" dirty="0"/>
              <a:t>Bouwmaterialen</a:t>
            </a:r>
          </a:p>
          <a:p>
            <a:pPr marL="285750" indent="-285750" algn="just">
              <a:buFontTx/>
              <a:buChar char="-"/>
            </a:pPr>
            <a:r>
              <a:rPr lang="nl-NL" sz="2000" dirty="0"/>
              <a:t>Medicijnen</a:t>
            </a:r>
          </a:p>
          <a:p>
            <a:pPr marL="285750" indent="-285750" algn="just">
              <a:buFontTx/>
              <a:buChar char="-"/>
            </a:pPr>
            <a:r>
              <a:rPr lang="nl-NL" sz="2000" dirty="0"/>
              <a:t>Industriële grondstoffen (biologische hulpbronnen)</a:t>
            </a:r>
          </a:p>
          <a:p>
            <a:pPr marL="285750" indent="-285750" algn="just">
              <a:buFontTx/>
              <a:buChar char="-"/>
            </a:pPr>
            <a:r>
              <a:rPr lang="nl-NL" sz="2000" dirty="0"/>
              <a:t>Toerisme</a:t>
            </a:r>
          </a:p>
          <a:p>
            <a:endParaRPr lang="nl-NL" sz="2000" dirty="0"/>
          </a:p>
          <a:p>
            <a:r>
              <a:rPr lang="nl-NL" sz="2000" b="0" i="1" dirty="0">
                <a:solidFill>
                  <a:srgbClr val="333333"/>
                </a:solidFill>
                <a:effectLst/>
              </a:rPr>
              <a:t>“Minstens </a:t>
            </a:r>
            <a:r>
              <a:rPr lang="nl-NL" sz="2000" b="1" i="1" dirty="0">
                <a:solidFill>
                  <a:srgbClr val="333333"/>
                </a:solidFill>
                <a:effectLst/>
              </a:rPr>
              <a:t>40 procent </a:t>
            </a:r>
            <a:r>
              <a:rPr lang="nl-NL" sz="2000" b="0" i="1" dirty="0">
                <a:solidFill>
                  <a:srgbClr val="333333"/>
                </a:solidFill>
                <a:effectLst/>
              </a:rPr>
              <a:t>van de </a:t>
            </a:r>
            <a:r>
              <a:rPr lang="nl-NL" sz="2000" b="1" i="1" dirty="0">
                <a:solidFill>
                  <a:srgbClr val="333333"/>
                </a:solidFill>
                <a:effectLst/>
              </a:rPr>
              <a:t>wereldeconomie</a:t>
            </a:r>
            <a:r>
              <a:rPr lang="nl-NL" sz="2000" b="0" i="1" dirty="0">
                <a:solidFill>
                  <a:srgbClr val="333333"/>
                </a:solidFill>
                <a:effectLst/>
              </a:rPr>
              <a:t> en </a:t>
            </a:r>
            <a:r>
              <a:rPr lang="nl-NL" sz="2000" b="1" i="1" dirty="0">
                <a:solidFill>
                  <a:srgbClr val="333333"/>
                </a:solidFill>
                <a:effectLst/>
              </a:rPr>
              <a:t>80 procent</a:t>
            </a:r>
            <a:r>
              <a:rPr lang="nl-NL" sz="2000" b="0" i="1" dirty="0">
                <a:solidFill>
                  <a:srgbClr val="333333"/>
                </a:solidFill>
                <a:effectLst/>
              </a:rPr>
              <a:t> van de </a:t>
            </a:r>
            <a:r>
              <a:rPr lang="nl-NL" sz="2000" b="1" i="1" dirty="0">
                <a:solidFill>
                  <a:srgbClr val="333333"/>
                </a:solidFill>
                <a:effectLst/>
              </a:rPr>
              <a:t>behoeften </a:t>
            </a:r>
            <a:r>
              <a:rPr lang="nl-NL" sz="2000" b="0" i="1" dirty="0">
                <a:solidFill>
                  <a:srgbClr val="333333"/>
                </a:solidFill>
                <a:effectLst/>
              </a:rPr>
              <a:t>van </a:t>
            </a:r>
            <a:r>
              <a:rPr lang="nl-NL" sz="2000" b="1" i="1" dirty="0">
                <a:solidFill>
                  <a:srgbClr val="333333"/>
                </a:solidFill>
                <a:effectLst/>
              </a:rPr>
              <a:t>arme</a:t>
            </a:r>
            <a:r>
              <a:rPr lang="nl-NL" sz="2000" b="0" i="1" dirty="0">
                <a:solidFill>
                  <a:srgbClr val="333333"/>
                </a:solidFill>
                <a:effectLst/>
              </a:rPr>
              <a:t> </a:t>
            </a:r>
            <a:r>
              <a:rPr lang="nl-NL" sz="2000" b="1" i="1" dirty="0">
                <a:solidFill>
                  <a:srgbClr val="333333"/>
                </a:solidFill>
                <a:effectLst/>
              </a:rPr>
              <a:t>bevolkingsgroepen </a:t>
            </a:r>
            <a:r>
              <a:rPr lang="nl-NL" sz="2000" b="0" i="1" dirty="0">
                <a:solidFill>
                  <a:srgbClr val="333333"/>
                </a:solidFill>
                <a:effectLst/>
              </a:rPr>
              <a:t>is afhankelijk van biologische hulpbronnen. Bovendien: hoe rijker de biodiversiteit, hoe groter de kans op medische ontdekkingen, economische ontwikkeling en aanpassing aan nieuwe uitdagingen zoals klimaatverandering.”</a:t>
            </a:r>
            <a:endParaRPr lang="nl-NL" sz="1600" i="1" dirty="0"/>
          </a:p>
        </p:txBody>
      </p:sp>
    </p:spTree>
    <p:extLst>
      <p:ext uri="{BB962C8B-B14F-4D97-AF65-F5344CB8AC3E}">
        <p14:creationId xmlns:p14="http://schemas.microsoft.com/office/powerpoint/2010/main" val="36613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27BC7-A1CA-4956-AFE3-2B8ABC8607EE}"/>
              </a:ext>
            </a:extLst>
          </p:cNvPr>
          <p:cNvSpPr>
            <a:spLocks noGrp="1"/>
          </p:cNvSpPr>
          <p:nvPr>
            <p:ph type="title"/>
          </p:nvPr>
        </p:nvSpPr>
        <p:spPr>
          <a:xfrm>
            <a:off x="597878" y="448896"/>
            <a:ext cx="3932237" cy="1034889"/>
          </a:xfrm>
        </p:spPr>
        <p:txBody>
          <a:bodyPr/>
          <a:lstStyle/>
          <a:p>
            <a:r>
              <a:rPr lang="nl-NL" sz="4000" dirty="0"/>
              <a:t>Biodiversiteit in de stad</a:t>
            </a:r>
          </a:p>
        </p:txBody>
      </p:sp>
      <p:sp>
        <p:nvSpPr>
          <p:cNvPr id="4" name="Tijdelijke aanduiding voor tekst 3">
            <a:extLst>
              <a:ext uri="{FF2B5EF4-FFF2-40B4-BE49-F238E27FC236}">
                <a16:creationId xmlns:a16="http://schemas.microsoft.com/office/drawing/2014/main" id="{09DF4B52-9CCD-4959-88B6-513FAD0334D8}"/>
              </a:ext>
            </a:extLst>
          </p:cNvPr>
          <p:cNvSpPr>
            <a:spLocks noGrp="1"/>
          </p:cNvSpPr>
          <p:nvPr>
            <p:ph type="body" sz="half" idx="2"/>
          </p:nvPr>
        </p:nvSpPr>
        <p:spPr>
          <a:xfrm>
            <a:off x="597878" y="1893887"/>
            <a:ext cx="4011084" cy="4691063"/>
          </a:xfrm>
        </p:spPr>
        <p:txBody>
          <a:bodyPr>
            <a:normAutofit/>
          </a:bodyPr>
          <a:lstStyle/>
          <a:p>
            <a:pPr marL="285750" indent="-285750">
              <a:buFontTx/>
              <a:buChar char="-"/>
            </a:pPr>
            <a:r>
              <a:rPr lang="nl-NL" sz="2000" dirty="0"/>
              <a:t>Hogere huizenwaarde</a:t>
            </a:r>
          </a:p>
          <a:p>
            <a:pPr marL="285750" indent="-285750">
              <a:buFontTx/>
              <a:buChar char="-"/>
            </a:pPr>
            <a:r>
              <a:rPr lang="nl-NL" sz="2000" dirty="0"/>
              <a:t>Betere gezondheid</a:t>
            </a:r>
          </a:p>
          <a:p>
            <a:pPr marL="285750" indent="-285750">
              <a:buFontTx/>
              <a:buChar char="-"/>
            </a:pPr>
            <a:r>
              <a:rPr lang="nl-NL" sz="2000" dirty="0"/>
              <a:t>CO</a:t>
            </a:r>
            <a:r>
              <a:rPr lang="nl-NL" sz="2000" baseline="-25000" dirty="0"/>
              <a:t>2- </a:t>
            </a:r>
            <a:r>
              <a:rPr lang="nl-NL" sz="2000" dirty="0"/>
              <a:t> afvang</a:t>
            </a:r>
          </a:p>
          <a:p>
            <a:pPr marL="285750" indent="-285750">
              <a:buFontTx/>
              <a:buChar char="-"/>
            </a:pPr>
            <a:r>
              <a:rPr lang="nl-NL" sz="2000" dirty="0"/>
              <a:t>Luchtzuivering</a:t>
            </a:r>
          </a:p>
          <a:p>
            <a:pPr marL="285750" indent="-285750">
              <a:buFontTx/>
              <a:buChar char="-"/>
            </a:pPr>
            <a:r>
              <a:rPr lang="nl-NL" sz="2000" dirty="0"/>
              <a:t>Verkoeling</a:t>
            </a:r>
          </a:p>
          <a:p>
            <a:pPr marL="285750" indent="-285750">
              <a:buFontTx/>
              <a:buChar char="-"/>
            </a:pPr>
            <a:r>
              <a:rPr lang="nl-NL" sz="2000" dirty="0"/>
              <a:t>Waterregulatie</a:t>
            </a:r>
          </a:p>
          <a:p>
            <a:pPr marL="285750" indent="-285750">
              <a:buFontTx/>
              <a:buChar char="-"/>
            </a:pPr>
            <a:r>
              <a:rPr lang="nl-NL" sz="2000" dirty="0"/>
              <a:t>Waterberging</a:t>
            </a:r>
          </a:p>
          <a:p>
            <a:pPr marL="285750" indent="-285750">
              <a:buFontTx/>
              <a:buChar char="-"/>
            </a:pPr>
            <a:r>
              <a:rPr lang="nl-NL" sz="2000" dirty="0"/>
              <a:t>Biodiversiteit</a:t>
            </a:r>
          </a:p>
        </p:txBody>
      </p:sp>
      <p:pic>
        <p:nvPicPr>
          <p:cNvPr id="1028" name="Picture 4">
            <a:extLst>
              <a:ext uri="{FF2B5EF4-FFF2-40B4-BE49-F238E27FC236}">
                <a16:creationId xmlns:a16="http://schemas.microsoft.com/office/drawing/2014/main" id="{6FA1A4AE-B41A-4F4D-8DD8-D0006C8897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48275" y="273050"/>
            <a:ext cx="5853113"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96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27BC7-A1CA-4956-AFE3-2B8ABC8607EE}"/>
              </a:ext>
            </a:extLst>
          </p:cNvPr>
          <p:cNvSpPr>
            <a:spLocks noGrp="1"/>
          </p:cNvSpPr>
          <p:nvPr>
            <p:ph type="title"/>
          </p:nvPr>
        </p:nvSpPr>
        <p:spPr>
          <a:xfrm>
            <a:off x="371476" y="296863"/>
            <a:ext cx="10260000" cy="1160403"/>
          </a:xfrm>
        </p:spPr>
        <p:txBody>
          <a:bodyPr anchor="t">
            <a:normAutofit/>
          </a:bodyPr>
          <a:lstStyle/>
          <a:p>
            <a:r>
              <a:rPr lang="nl-NL"/>
              <a:t>Biodiversiteit als recreatie</a:t>
            </a:r>
          </a:p>
        </p:txBody>
      </p:sp>
    </p:spTree>
    <p:extLst>
      <p:ext uri="{BB962C8B-B14F-4D97-AF65-F5344CB8AC3E}">
        <p14:creationId xmlns:p14="http://schemas.microsoft.com/office/powerpoint/2010/main" val="2926597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1A4F6208-4029-2638-78E7-A84A7AA501FC}"/>
              </a:ext>
            </a:extLst>
          </p:cNvPr>
          <p:cNvSpPr>
            <a:spLocks noGrp="1"/>
          </p:cNvSpPr>
          <p:nvPr>
            <p:ph type="ctrTitle"/>
          </p:nvPr>
        </p:nvSpPr>
        <p:spPr/>
        <p:txBody>
          <a:bodyPr/>
          <a:lstStyle/>
          <a:p>
            <a:br>
              <a:rPr lang="nl-NL" dirty="0"/>
            </a:br>
            <a:r>
              <a:rPr lang="nl-NL" dirty="0"/>
              <a:t>Biodiversiteit is goed voor ons. Bij het inrichten van een gebied moet er zoveel mogelijk toevoegen.</a:t>
            </a:r>
          </a:p>
        </p:txBody>
      </p:sp>
    </p:spTree>
    <p:extLst>
      <p:ext uri="{BB962C8B-B14F-4D97-AF65-F5344CB8AC3E}">
        <p14:creationId xmlns:p14="http://schemas.microsoft.com/office/powerpoint/2010/main" val="2951150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93D97-0954-0FCF-F1B0-1D161146A00A}"/>
              </a:ext>
            </a:extLst>
          </p:cNvPr>
          <p:cNvSpPr>
            <a:spLocks noGrp="1"/>
          </p:cNvSpPr>
          <p:nvPr>
            <p:ph type="title"/>
          </p:nvPr>
        </p:nvSpPr>
        <p:spPr/>
        <p:txBody>
          <a:bodyPr/>
          <a:lstStyle/>
          <a:p>
            <a:r>
              <a:rPr lang="nl-NL" dirty="0"/>
              <a:t>Biodiversiteit </a:t>
            </a:r>
          </a:p>
        </p:txBody>
      </p:sp>
      <p:sp>
        <p:nvSpPr>
          <p:cNvPr id="4" name="Tijdelijke aanduiding voor tekst 3">
            <a:extLst>
              <a:ext uri="{FF2B5EF4-FFF2-40B4-BE49-F238E27FC236}">
                <a16:creationId xmlns:a16="http://schemas.microsoft.com/office/drawing/2014/main" id="{557A03DD-86C9-0296-F393-38C98F02659C}"/>
              </a:ext>
            </a:extLst>
          </p:cNvPr>
          <p:cNvSpPr>
            <a:spLocks noGrp="1"/>
          </p:cNvSpPr>
          <p:nvPr>
            <p:ph type="body" sz="half" idx="2"/>
          </p:nvPr>
        </p:nvSpPr>
        <p:spPr>
          <a:xfrm>
            <a:off x="609600" y="1435100"/>
            <a:ext cx="4011084" cy="4691063"/>
          </a:xfrm>
        </p:spPr>
        <p:txBody>
          <a:bodyPr/>
          <a:lstStyle/>
          <a:p>
            <a:r>
              <a:rPr lang="nl-NL" sz="2000" dirty="0"/>
              <a:t>Is de verscheidenheid aan leven in een bepaald gebied. </a:t>
            </a:r>
          </a:p>
          <a:p>
            <a:endParaRPr lang="nl-NL" sz="2000" i="1" dirty="0"/>
          </a:p>
          <a:p>
            <a:endParaRPr lang="nl-NL" sz="2000" dirty="0"/>
          </a:p>
          <a:p>
            <a:r>
              <a:rPr lang="nl-NL" sz="2000" b="1" dirty="0"/>
              <a:t>Exoten</a:t>
            </a:r>
            <a:r>
              <a:rPr lang="nl-NL" sz="2000" dirty="0"/>
              <a:t>, zijn dieren, planten, schimmels of micro-organismen die van oorsprong niet voorkomen in een bepaald gebied. </a:t>
            </a:r>
          </a:p>
          <a:p>
            <a:endParaRPr lang="nl-NL" sz="2000" dirty="0"/>
          </a:p>
          <a:p>
            <a:pPr algn="just"/>
            <a:r>
              <a:rPr lang="nl-NL" sz="2000" dirty="0"/>
              <a:t>Dit kan schadelijk zijn voor gezondheid, natuur, milieu en landbouw, tuinbouw en veeteelt. dit noem je een </a:t>
            </a:r>
            <a:r>
              <a:rPr lang="nl-NL" sz="2000" b="1" dirty="0"/>
              <a:t>invasieve exoot</a:t>
            </a:r>
            <a:r>
              <a:rPr lang="nl-NL" sz="2000" dirty="0"/>
              <a:t>.</a:t>
            </a:r>
          </a:p>
          <a:p>
            <a:endParaRPr lang="nl-NL" sz="2000" i="1" dirty="0"/>
          </a:p>
          <a:p>
            <a:endParaRPr lang="nl-NL" sz="2000" dirty="0"/>
          </a:p>
          <a:p>
            <a:endParaRPr lang="nl-NL" sz="2000" dirty="0"/>
          </a:p>
        </p:txBody>
      </p:sp>
      <p:pic>
        <p:nvPicPr>
          <p:cNvPr id="5" name="Picture 2" descr="Exoten | Nederlands instituut voor Biologie">
            <a:extLst>
              <a:ext uri="{FF2B5EF4-FFF2-40B4-BE49-F238E27FC236}">
                <a16:creationId xmlns:a16="http://schemas.microsoft.com/office/drawing/2014/main" id="{C76804A6-7070-7773-C117-7CB13D01F2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0684" y="868376"/>
            <a:ext cx="7299949" cy="512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51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44E20-ACE2-47F9-A466-ADD7837B0DB3}"/>
              </a:ext>
            </a:extLst>
          </p:cNvPr>
          <p:cNvSpPr>
            <a:spLocks noGrp="1"/>
          </p:cNvSpPr>
          <p:nvPr>
            <p:ph type="title"/>
          </p:nvPr>
        </p:nvSpPr>
        <p:spPr>
          <a:xfrm>
            <a:off x="780007" y="298927"/>
            <a:ext cx="4951412" cy="741680"/>
          </a:xfrm>
        </p:spPr>
        <p:txBody>
          <a:bodyPr/>
          <a:lstStyle/>
          <a:p>
            <a:r>
              <a:rPr lang="nl-NL" sz="4000" dirty="0"/>
              <a:t>Exoten in Nederland</a:t>
            </a:r>
          </a:p>
        </p:txBody>
      </p:sp>
      <p:pic>
        <p:nvPicPr>
          <p:cNvPr id="6146" name="Picture 2" descr="Exoot of niet?">
            <a:hlinkClick r:id="rId3"/>
            <a:extLst>
              <a:ext uri="{FF2B5EF4-FFF2-40B4-BE49-F238E27FC236}">
                <a16:creationId xmlns:a16="http://schemas.microsoft.com/office/drawing/2014/main" id="{A4262BD8-6A0E-4CE4-8544-92D454DD15C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663895" y="1531143"/>
            <a:ext cx="6381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A7BFE9CC-BABD-4C7A-B5D1-A7902125BBD5}"/>
              </a:ext>
            </a:extLst>
          </p:cNvPr>
          <p:cNvSpPr>
            <a:spLocks noGrp="1"/>
          </p:cNvSpPr>
          <p:nvPr>
            <p:ph type="body" sz="half" idx="2"/>
          </p:nvPr>
        </p:nvSpPr>
        <p:spPr>
          <a:xfrm>
            <a:off x="780007" y="1531143"/>
            <a:ext cx="3932237" cy="3811588"/>
          </a:xfrm>
        </p:spPr>
        <p:txBody>
          <a:bodyPr/>
          <a:lstStyle/>
          <a:p>
            <a:pPr algn="just"/>
            <a:r>
              <a:rPr lang="nl-NL" sz="2000" dirty="0"/>
              <a:t>Planten, dieren of andere organismen die van nature niet in Nederland voorkomen, kunnen schadelijk zijn voor de natuur. De NVWA onderzoekt de risico's. Ook ziet de NVWA toe op de handel in en het bezit van invasieve exoten.</a:t>
            </a:r>
          </a:p>
          <a:p>
            <a:pPr algn="just"/>
            <a:endParaRPr lang="nl-NL" sz="2000" i="1" dirty="0"/>
          </a:p>
          <a:p>
            <a:pPr algn="just"/>
            <a:r>
              <a:rPr lang="nl-NL" sz="2000" b="1" dirty="0"/>
              <a:t>Invasieve  soorten:</a:t>
            </a:r>
          </a:p>
          <a:p>
            <a:pPr marL="285750" indent="-285750" algn="just">
              <a:buFontTx/>
              <a:buChar char="-"/>
            </a:pPr>
            <a:r>
              <a:rPr lang="nl-NL" sz="2000" dirty="0"/>
              <a:t>Amerikaanse voseekhoorn</a:t>
            </a:r>
          </a:p>
          <a:p>
            <a:pPr marL="285750" indent="-285750" algn="just">
              <a:buFontTx/>
              <a:buChar char="-"/>
            </a:pPr>
            <a:r>
              <a:rPr lang="nl-NL" sz="2000" dirty="0"/>
              <a:t>Wasbeer</a:t>
            </a:r>
          </a:p>
          <a:p>
            <a:pPr marL="285750" indent="-285750" algn="just">
              <a:buFontTx/>
              <a:buChar char="-"/>
            </a:pPr>
            <a:r>
              <a:rPr lang="nl-NL" sz="2000" dirty="0"/>
              <a:t>Nijlgans</a:t>
            </a:r>
          </a:p>
          <a:p>
            <a:pPr marL="285750" indent="-285750" algn="just">
              <a:buFontTx/>
              <a:buChar char="-"/>
            </a:pPr>
            <a:r>
              <a:rPr lang="nl-NL" sz="2000" dirty="0"/>
              <a:t>Geelbuikschildpad</a:t>
            </a:r>
          </a:p>
          <a:p>
            <a:pPr marL="285750" indent="-285750" algn="just">
              <a:buFontTx/>
              <a:buChar char="-"/>
            </a:pPr>
            <a:r>
              <a:rPr lang="nl-NL" sz="2000" dirty="0"/>
              <a:t>Rode Amerikaanse rivierkreeft</a:t>
            </a:r>
          </a:p>
          <a:p>
            <a:pPr marL="285750" indent="-285750" algn="just">
              <a:buFontTx/>
              <a:buChar char="-"/>
            </a:pPr>
            <a:r>
              <a:rPr lang="nl-NL" sz="2000" dirty="0"/>
              <a:t>Zonnebaars</a:t>
            </a:r>
          </a:p>
          <a:p>
            <a:pPr marL="285750" indent="-285750" algn="just">
              <a:buFontTx/>
              <a:buChar char="-"/>
            </a:pPr>
            <a:endParaRPr lang="nl-NL" sz="2000" dirty="0"/>
          </a:p>
          <a:p>
            <a:pPr algn="just"/>
            <a:r>
              <a:rPr lang="nl-NL" sz="2000" dirty="0"/>
              <a:t>*bron NVWA</a:t>
            </a:r>
          </a:p>
        </p:txBody>
      </p:sp>
      <p:pic>
        <p:nvPicPr>
          <p:cNvPr id="6" name="Picture 10">
            <a:extLst>
              <a:ext uri="{FF2B5EF4-FFF2-40B4-BE49-F238E27FC236}">
                <a16:creationId xmlns:a16="http://schemas.microsoft.com/office/drawing/2014/main" id="{9B59C430-921D-401E-A260-452E407F2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471" y="5189157"/>
            <a:ext cx="543424" cy="62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3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3E94873-A936-5C49-6911-487FC1C4DA49}"/>
              </a:ext>
            </a:extLst>
          </p:cNvPr>
          <p:cNvSpPr>
            <a:spLocks noGrp="1"/>
          </p:cNvSpPr>
          <p:nvPr>
            <p:ph type="title"/>
          </p:nvPr>
        </p:nvSpPr>
        <p:spPr/>
        <p:txBody>
          <a:bodyPr/>
          <a:lstStyle/>
          <a:p>
            <a:endParaRPr lang="nl-NL" dirty="0"/>
          </a:p>
        </p:txBody>
      </p:sp>
      <p:pic>
        <p:nvPicPr>
          <p:cNvPr id="2054" name="Picture 6" descr="Ambrosia hooikoorts exoot">
            <a:extLst>
              <a:ext uri="{FF2B5EF4-FFF2-40B4-BE49-F238E27FC236}">
                <a16:creationId xmlns:a16="http://schemas.microsoft.com/office/drawing/2014/main" id="{F1352EBA-6E19-08E5-CE23-6E1E9AADE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476" y="1724354"/>
            <a:ext cx="2378333" cy="1340805"/>
          </a:xfrm>
          <a:prstGeom prst="rect">
            <a:avLst/>
          </a:prstGeom>
          <a:noFill/>
          <a:extLst>
            <a:ext uri="{909E8E84-426E-40DD-AFC4-6F175D3DCCD1}">
              <a14:hiddenFill xmlns:a14="http://schemas.microsoft.com/office/drawing/2010/main">
                <a:solidFill>
                  <a:srgbClr val="FFFFFF"/>
                </a:solidFill>
              </a14:hiddenFill>
            </a:ext>
          </a:extLst>
        </p:spPr>
      </p:pic>
      <p:sp>
        <p:nvSpPr>
          <p:cNvPr id="14" name="Tekstvak 13">
            <a:extLst>
              <a:ext uri="{FF2B5EF4-FFF2-40B4-BE49-F238E27FC236}">
                <a16:creationId xmlns:a16="http://schemas.microsoft.com/office/drawing/2014/main" id="{0AF4E593-9036-CF2B-5412-0096594C9FA8}"/>
              </a:ext>
            </a:extLst>
          </p:cNvPr>
          <p:cNvSpPr txBox="1"/>
          <p:nvPr/>
        </p:nvSpPr>
        <p:spPr>
          <a:xfrm>
            <a:off x="250277" y="3147581"/>
            <a:ext cx="1381453" cy="369332"/>
          </a:xfrm>
          <a:prstGeom prst="rect">
            <a:avLst/>
          </a:prstGeom>
          <a:noFill/>
        </p:spPr>
        <p:txBody>
          <a:bodyPr wrap="square">
            <a:spAutoFit/>
          </a:bodyPr>
          <a:lstStyle/>
          <a:p>
            <a:pPr algn="just"/>
            <a:r>
              <a:rPr lang="nl-NL" dirty="0"/>
              <a:t>Ambrosia </a:t>
            </a:r>
          </a:p>
        </p:txBody>
      </p:sp>
      <p:pic>
        <p:nvPicPr>
          <p:cNvPr id="2056" name="Picture 8" descr="Huiskraai exoot">
            <a:extLst>
              <a:ext uri="{FF2B5EF4-FFF2-40B4-BE49-F238E27FC236}">
                <a16:creationId xmlns:a16="http://schemas.microsoft.com/office/drawing/2014/main" id="{440B25BD-3231-CBF5-7ADF-6E640B012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45" y="4738789"/>
            <a:ext cx="2596877" cy="1464011"/>
          </a:xfrm>
          <a:prstGeom prst="rect">
            <a:avLst/>
          </a:prstGeom>
          <a:noFill/>
          <a:extLst>
            <a:ext uri="{909E8E84-426E-40DD-AFC4-6F175D3DCCD1}">
              <a14:hiddenFill xmlns:a14="http://schemas.microsoft.com/office/drawing/2010/main">
                <a:solidFill>
                  <a:srgbClr val="FFFFFF"/>
                </a:solidFill>
              </a14:hiddenFill>
            </a:ext>
          </a:extLst>
        </p:spPr>
      </p:pic>
      <p:sp>
        <p:nvSpPr>
          <p:cNvPr id="17" name="Tekstvak 16">
            <a:extLst>
              <a:ext uri="{FF2B5EF4-FFF2-40B4-BE49-F238E27FC236}">
                <a16:creationId xmlns:a16="http://schemas.microsoft.com/office/drawing/2014/main" id="{D6A90359-DFA9-FCDD-3CD9-4E1BC57412A1}"/>
              </a:ext>
            </a:extLst>
          </p:cNvPr>
          <p:cNvSpPr txBox="1"/>
          <p:nvPr/>
        </p:nvSpPr>
        <p:spPr>
          <a:xfrm>
            <a:off x="150017" y="6162016"/>
            <a:ext cx="2734331" cy="369332"/>
          </a:xfrm>
          <a:prstGeom prst="rect">
            <a:avLst/>
          </a:prstGeom>
          <a:noFill/>
        </p:spPr>
        <p:txBody>
          <a:bodyPr wrap="square">
            <a:spAutoFit/>
          </a:bodyPr>
          <a:lstStyle/>
          <a:p>
            <a:r>
              <a:rPr lang="nl-NL" dirty="0"/>
              <a:t>Huiskraai</a:t>
            </a:r>
          </a:p>
        </p:txBody>
      </p:sp>
      <p:pic>
        <p:nvPicPr>
          <p:cNvPr id="2058" name="Picture 10" descr="Rode Amerikaanse rivierkreeft">
            <a:extLst>
              <a:ext uri="{FF2B5EF4-FFF2-40B4-BE49-F238E27FC236}">
                <a16:creationId xmlns:a16="http://schemas.microsoft.com/office/drawing/2014/main" id="{C81B0A94-4E39-B412-DB5B-71791120A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3914" y="1675671"/>
            <a:ext cx="2284431" cy="1287867"/>
          </a:xfrm>
          <a:prstGeom prst="rect">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1CE62859-2F1F-6D59-5236-F3E4BB0215C2}"/>
              </a:ext>
            </a:extLst>
          </p:cNvPr>
          <p:cNvSpPr txBox="1"/>
          <p:nvPr/>
        </p:nvSpPr>
        <p:spPr>
          <a:xfrm>
            <a:off x="3317655" y="2975151"/>
            <a:ext cx="3533446" cy="369332"/>
          </a:xfrm>
          <a:prstGeom prst="rect">
            <a:avLst/>
          </a:prstGeom>
          <a:noFill/>
        </p:spPr>
        <p:txBody>
          <a:bodyPr wrap="square">
            <a:spAutoFit/>
          </a:bodyPr>
          <a:lstStyle/>
          <a:p>
            <a:pPr algn="just"/>
            <a:r>
              <a:rPr lang="nl-NL" dirty="0"/>
              <a:t>Rode Amerikaanse rivierkreeft</a:t>
            </a:r>
          </a:p>
        </p:txBody>
      </p:sp>
      <p:pic>
        <p:nvPicPr>
          <p:cNvPr id="2060" name="Picture 12" descr="Zonnebaars exoot">
            <a:extLst>
              <a:ext uri="{FF2B5EF4-FFF2-40B4-BE49-F238E27FC236}">
                <a16:creationId xmlns:a16="http://schemas.microsoft.com/office/drawing/2014/main" id="{ACC86031-3A99-C2E0-91B0-9537199E9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134" y="3628539"/>
            <a:ext cx="2735142" cy="1538288"/>
          </a:xfrm>
          <a:prstGeom prst="rect">
            <a:avLst/>
          </a:prstGeom>
          <a:noFill/>
          <a:extLst>
            <a:ext uri="{909E8E84-426E-40DD-AFC4-6F175D3DCCD1}">
              <a14:hiddenFill xmlns:a14="http://schemas.microsoft.com/office/drawing/2010/main">
                <a:solidFill>
                  <a:srgbClr val="FFFFFF"/>
                </a:solidFill>
              </a14:hiddenFill>
            </a:ext>
          </a:extLst>
        </p:spPr>
      </p:pic>
      <p:sp>
        <p:nvSpPr>
          <p:cNvPr id="27" name="Tekstvak 26">
            <a:extLst>
              <a:ext uri="{FF2B5EF4-FFF2-40B4-BE49-F238E27FC236}">
                <a16:creationId xmlns:a16="http://schemas.microsoft.com/office/drawing/2014/main" id="{D9D8C4C0-C6B0-67FD-AB12-8DB7EF4D171D}"/>
              </a:ext>
            </a:extLst>
          </p:cNvPr>
          <p:cNvSpPr txBox="1"/>
          <p:nvPr/>
        </p:nvSpPr>
        <p:spPr>
          <a:xfrm>
            <a:off x="2988908" y="5203103"/>
            <a:ext cx="6097314" cy="369332"/>
          </a:xfrm>
          <a:prstGeom prst="rect">
            <a:avLst/>
          </a:prstGeom>
          <a:noFill/>
        </p:spPr>
        <p:txBody>
          <a:bodyPr wrap="square">
            <a:spAutoFit/>
          </a:bodyPr>
          <a:lstStyle/>
          <a:p>
            <a:r>
              <a:rPr lang="nl-NL" dirty="0"/>
              <a:t>Zonnebaars</a:t>
            </a:r>
          </a:p>
        </p:txBody>
      </p:sp>
      <p:pic>
        <p:nvPicPr>
          <p:cNvPr id="2062" name="Picture 14" descr="Halsbandparkiet exoot">
            <a:extLst>
              <a:ext uri="{FF2B5EF4-FFF2-40B4-BE49-F238E27FC236}">
                <a16:creationId xmlns:a16="http://schemas.microsoft.com/office/drawing/2014/main" id="{F36DD188-B334-242A-F817-53D3B03210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046" y="1239006"/>
            <a:ext cx="2728632" cy="1538289"/>
          </a:xfrm>
          <a:prstGeom prst="rect">
            <a:avLst/>
          </a:prstGeom>
          <a:noFill/>
          <a:extLst>
            <a:ext uri="{909E8E84-426E-40DD-AFC4-6F175D3DCCD1}">
              <a14:hiddenFill xmlns:a14="http://schemas.microsoft.com/office/drawing/2010/main">
                <a:solidFill>
                  <a:srgbClr val="FFFFFF"/>
                </a:solidFill>
              </a14:hiddenFill>
            </a:ext>
          </a:extLst>
        </p:spPr>
      </p:pic>
      <p:sp>
        <p:nvSpPr>
          <p:cNvPr id="30" name="Tekstvak 29">
            <a:extLst>
              <a:ext uri="{FF2B5EF4-FFF2-40B4-BE49-F238E27FC236}">
                <a16:creationId xmlns:a16="http://schemas.microsoft.com/office/drawing/2014/main" id="{6FC643BF-EB61-1B8B-5B60-F9559680F737}"/>
              </a:ext>
            </a:extLst>
          </p:cNvPr>
          <p:cNvSpPr txBox="1"/>
          <p:nvPr/>
        </p:nvSpPr>
        <p:spPr>
          <a:xfrm>
            <a:off x="6497046" y="2742220"/>
            <a:ext cx="6097314" cy="369332"/>
          </a:xfrm>
          <a:prstGeom prst="rect">
            <a:avLst/>
          </a:prstGeom>
          <a:noFill/>
        </p:spPr>
        <p:txBody>
          <a:bodyPr wrap="square">
            <a:spAutoFit/>
          </a:bodyPr>
          <a:lstStyle/>
          <a:p>
            <a:r>
              <a:rPr lang="nl-NL" dirty="0"/>
              <a:t>Halsbandparkiet</a:t>
            </a:r>
          </a:p>
        </p:txBody>
      </p:sp>
      <p:pic>
        <p:nvPicPr>
          <p:cNvPr id="2064" name="Picture 16" descr="Aziatisch lieveheersbeestje exoot">
            <a:extLst>
              <a:ext uri="{FF2B5EF4-FFF2-40B4-BE49-F238E27FC236}">
                <a16:creationId xmlns:a16="http://schemas.microsoft.com/office/drawing/2014/main" id="{323CCD8F-3F32-C5B8-724B-CA117BA03D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5370" y="4664512"/>
            <a:ext cx="2565838" cy="1446513"/>
          </a:xfrm>
          <a:prstGeom prst="rect">
            <a:avLst/>
          </a:prstGeom>
          <a:noFill/>
          <a:extLst>
            <a:ext uri="{909E8E84-426E-40DD-AFC4-6F175D3DCCD1}">
              <a14:hiddenFill xmlns:a14="http://schemas.microsoft.com/office/drawing/2010/main">
                <a:solidFill>
                  <a:srgbClr val="FFFFFF"/>
                </a:solidFill>
              </a14:hiddenFill>
            </a:ext>
          </a:extLst>
        </p:spPr>
      </p:pic>
      <p:sp>
        <p:nvSpPr>
          <p:cNvPr id="33" name="Tekstvak 32">
            <a:extLst>
              <a:ext uri="{FF2B5EF4-FFF2-40B4-BE49-F238E27FC236}">
                <a16:creationId xmlns:a16="http://schemas.microsoft.com/office/drawing/2014/main" id="{DE276061-BB64-CA23-8D48-7B2CEE0AF393}"/>
              </a:ext>
            </a:extLst>
          </p:cNvPr>
          <p:cNvSpPr txBox="1"/>
          <p:nvPr/>
        </p:nvSpPr>
        <p:spPr>
          <a:xfrm>
            <a:off x="5797276" y="6147301"/>
            <a:ext cx="6980182" cy="369332"/>
          </a:xfrm>
          <a:prstGeom prst="rect">
            <a:avLst/>
          </a:prstGeom>
          <a:noFill/>
        </p:spPr>
        <p:txBody>
          <a:bodyPr wrap="square">
            <a:spAutoFit/>
          </a:bodyPr>
          <a:lstStyle/>
          <a:p>
            <a:r>
              <a:rPr lang="nl-NL" dirty="0"/>
              <a:t>Aziatisch lieveheersbeestje</a:t>
            </a:r>
          </a:p>
        </p:txBody>
      </p:sp>
      <p:pic>
        <p:nvPicPr>
          <p:cNvPr id="2066" name="Picture 18" descr="Japanse duizendknoop exoot">
            <a:extLst>
              <a:ext uri="{FF2B5EF4-FFF2-40B4-BE49-F238E27FC236}">
                <a16:creationId xmlns:a16="http://schemas.microsoft.com/office/drawing/2014/main" id="{4DE8838C-C0D8-C0B5-D757-E57D0085AE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3738" y="3159817"/>
            <a:ext cx="3147017" cy="1774157"/>
          </a:xfrm>
          <a:prstGeom prst="rect">
            <a:avLst/>
          </a:prstGeom>
          <a:noFill/>
          <a:extLst>
            <a:ext uri="{909E8E84-426E-40DD-AFC4-6F175D3DCCD1}">
              <a14:hiddenFill xmlns:a14="http://schemas.microsoft.com/office/drawing/2010/main">
                <a:solidFill>
                  <a:srgbClr val="FFFFFF"/>
                </a:solidFill>
              </a14:hiddenFill>
            </a:ext>
          </a:extLst>
        </p:spPr>
      </p:pic>
      <p:sp>
        <p:nvSpPr>
          <p:cNvPr id="36" name="Tekstvak 35">
            <a:extLst>
              <a:ext uri="{FF2B5EF4-FFF2-40B4-BE49-F238E27FC236}">
                <a16:creationId xmlns:a16="http://schemas.microsoft.com/office/drawing/2014/main" id="{5B3B2BE7-0C4B-2C88-DDC5-61233CE83BAB}"/>
              </a:ext>
            </a:extLst>
          </p:cNvPr>
          <p:cNvSpPr txBox="1"/>
          <p:nvPr/>
        </p:nvSpPr>
        <p:spPr>
          <a:xfrm>
            <a:off x="8683738" y="4933974"/>
            <a:ext cx="6388976" cy="369332"/>
          </a:xfrm>
          <a:prstGeom prst="rect">
            <a:avLst/>
          </a:prstGeom>
          <a:noFill/>
        </p:spPr>
        <p:txBody>
          <a:bodyPr wrap="square">
            <a:spAutoFit/>
          </a:bodyPr>
          <a:lstStyle/>
          <a:p>
            <a:r>
              <a:rPr lang="nl-NL" dirty="0"/>
              <a:t>Japanse duizendknoop</a:t>
            </a:r>
          </a:p>
        </p:txBody>
      </p:sp>
    </p:spTree>
    <p:extLst>
      <p:ext uri="{BB962C8B-B14F-4D97-AF65-F5344CB8AC3E}">
        <p14:creationId xmlns:p14="http://schemas.microsoft.com/office/powerpoint/2010/main" val="2675224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CA691-C5A6-4188-B484-6EC57615B6B6}"/>
              </a:ext>
            </a:extLst>
          </p:cNvPr>
          <p:cNvSpPr>
            <a:spLocks noGrp="1"/>
          </p:cNvSpPr>
          <p:nvPr>
            <p:ph type="title"/>
          </p:nvPr>
        </p:nvSpPr>
        <p:spPr>
          <a:xfrm>
            <a:off x="725488" y="402004"/>
            <a:ext cx="3932237" cy="883227"/>
          </a:xfrm>
        </p:spPr>
        <p:txBody>
          <a:bodyPr/>
          <a:lstStyle/>
          <a:p>
            <a:r>
              <a:rPr lang="nl-NL" sz="4000" dirty="0"/>
              <a:t>Klimaat veranderingen</a:t>
            </a:r>
          </a:p>
        </p:txBody>
      </p:sp>
      <p:pic>
        <p:nvPicPr>
          <p:cNvPr id="5" name="Picture 2" descr="Klimaatadaptatie in de open teelten - Groen Kennisnet">
            <a:extLst>
              <a:ext uri="{FF2B5EF4-FFF2-40B4-BE49-F238E27FC236}">
                <a16:creationId xmlns:a16="http://schemas.microsoft.com/office/drawing/2014/main" id="{D936115D-05D5-4710-9B56-E4A1852B7D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39347" y="1926790"/>
            <a:ext cx="5048250" cy="34004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BC51793D-FF21-4064-A040-C43BADA02956}"/>
              </a:ext>
            </a:extLst>
          </p:cNvPr>
          <p:cNvSpPr>
            <a:spLocks noGrp="1"/>
          </p:cNvSpPr>
          <p:nvPr>
            <p:ph type="body" sz="half" idx="2"/>
          </p:nvPr>
        </p:nvSpPr>
        <p:spPr>
          <a:xfrm>
            <a:off x="725488" y="1646115"/>
            <a:ext cx="4927167" cy="4383809"/>
          </a:xfrm>
        </p:spPr>
        <p:txBody>
          <a:bodyPr>
            <a:noAutofit/>
          </a:bodyPr>
          <a:lstStyle/>
          <a:p>
            <a:pPr algn="just"/>
            <a:r>
              <a:rPr lang="nl-NL" sz="1800" b="1" dirty="0"/>
              <a:t>Klimaat</a:t>
            </a:r>
            <a:r>
              <a:rPr lang="nl-NL" sz="1800" dirty="0"/>
              <a:t> </a:t>
            </a:r>
            <a:r>
              <a:rPr lang="nl-NL" sz="1800" i="1" dirty="0"/>
              <a:t>is de gemiddelde weertoestand over een periode van 30 jaar.</a:t>
            </a:r>
          </a:p>
          <a:p>
            <a:pPr algn="just"/>
            <a:r>
              <a:rPr lang="nl-NL" sz="1800" b="1" dirty="0"/>
              <a:t>Weer </a:t>
            </a:r>
            <a:r>
              <a:rPr lang="nl-NL" sz="1800" i="1" dirty="0"/>
              <a:t>is de gesteldheid van de atmosfeer op een bepaald ogenblik</a:t>
            </a:r>
          </a:p>
          <a:p>
            <a:pPr algn="just"/>
            <a:r>
              <a:rPr lang="nl-NL" sz="1800" b="1" dirty="0"/>
              <a:t>Milieu </a:t>
            </a:r>
            <a:r>
              <a:rPr lang="nl-NL" sz="1800" i="1" dirty="0"/>
              <a:t>is het geheel van en relatie tussen water, bodem, lucht, organismen en goederen</a:t>
            </a:r>
          </a:p>
          <a:p>
            <a:pPr algn="just"/>
            <a:endParaRPr lang="nl-NL" sz="1800" i="1" dirty="0"/>
          </a:p>
          <a:p>
            <a:pPr algn="just"/>
            <a:endParaRPr lang="nl-NL" sz="1800" i="1" dirty="0"/>
          </a:p>
          <a:p>
            <a:pPr algn="just"/>
            <a:r>
              <a:rPr lang="nl-NL" sz="1800" i="1" dirty="0"/>
              <a:t>Veranderingen in het milieu kunnen effect hebben op het klimaat en andersom, dit hoeft niet altijd!  </a:t>
            </a:r>
          </a:p>
        </p:txBody>
      </p:sp>
    </p:spTree>
    <p:extLst>
      <p:ext uri="{BB962C8B-B14F-4D97-AF65-F5344CB8AC3E}">
        <p14:creationId xmlns:p14="http://schemas.microsoft.com/office/powerpoint/2010/main" val="5147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3CE6F-F475-2751-8C5E-4D16DCF29CC1}"/>
              </a:ext>
            </a:extLst>
          </p:cNvPr>
          <p:cNvSpPr>
            <a:spLocks noGrp="1"/>
          </p:cNvSpPr>
          <p:nvPr>
            <p:ph type="title"/>
          </p:nvPr>
        </p:nvSpPr>
        <p:spPr>
          <a:xfrm>
            <a:off x="371476" y="296863"/>
            <a:ext cx="5645148" cy="1160403"/>
          </a:xfrm>
        </p:spPr>
        <p:txBody>
          <a:bodyPr anchor="t">
            <a:normAutofit/>
          </a:bodyPr>
          <a:lstStyle/>
          <a:p>
            <a:r>
              <a:rPr lang="nl-NL" dirty="0"/>
              <a:t>Periode planning</a:t>
            </a:r>
          </a:p>
        </p:txBody>
      </p:sp>
      <p:sp>
        <p:nvSpPr>
          <p:cNvPr id="23" name="Tijdelijke aanduiding voor inhoud 2">
            <a:extLst>
              <a:ext uri="{FF2B5EF4-FFF2-40B4-BE49-F238E27FC236}">
                <a16:creationId xmlns:a16="http://schemas.microsoft.com/office/drawing/2014/main" id="{38F5F8E5-FE24-E454-9CE1-DFF6626C1BC2}"/>
              </a:ext>
            </a:extLst>
          </p:cNvPr>
          <p:cNvSpPr>
            <a:spLocks noGrp="1"/>
          </p:cNvSpPr>
          <p:nvPr>
            <p:ph idx="1"/>
          </p:nvPr>
        </p:nvSpPr>
        <p:spPr>
          <a:xfrm>
            <a:off x="371475" y="1709738"/>
            <a:ext cx="5645149" cy="4419599"/>
          </a:xfrm>
        </p:spPr>
        <p:txBody>
          <a:bodyPr>
            <a:normAutofit/>
          </a:bodyPr>
          <a:lstStyle/>
          <a:p>
            <a:pPr>
              <a:lnSpc>
                <a:spcPct val="90000"/>
              </a:lnSpc>
            </a:pPr>
            <a:r>
              <a:rPr lang="nl-NL" sz="1900" dirty="0"/>
              <a:t>Circulaire gebiedsontwikkeling</a:t>
            </a:r>
          </a:p>
          <a:p>
            <a:pPr>
              <a:lnSpc>
                <a:spcPct val="90000"/>
              </a:lnSpc>
            </a:pPr>
            <a:r>
              <a:rPr lang="nl-NL" sz="1900" dirty="0"/>
              <a:t>Circulaire gebiedsanalyse</a:t>
            </a:r>
          </a:p>
          <a:p>
            <a:pPr>
              <a:lnSpc>
                <a:spcPct val="90000"/>
              </a:lnSpc>
            </a:pPr>
            <a:r>
              <a:rPr lang="nl-NL" sz="1900" dirty="0"/>
              <a:t>Circulair ontwerpen</a:t>
            </a:r>
          </a:p>
          <a:p>
            <a:pPr>
              <a:lnSpc>
                <a:spcPct val="90000"/>
              </a:lnSpc>
            </a:pPr>
            <a:r>
              <a:rPr lang="nl-NL" sz="1900" dirty="0"/>
              <a:t>Biodiversiteit, natuur inclusief en klimaat adaptief</a:t>
            </a:r>
          </a:p>
          <a:p>
            <a:pPr>
              <a:lnSpc>
                <a:spcPct val="90000"/>
              </a:lnSpc>
            </a:pPr>
            <a:r>
              <a:rPr lang="nl-NL" sz="1900" dirty="0"/>
              <a:t>Waardencreatie in een gebied</a:t>
            </a:r>
          </a:p>
          <a:p>
            <a:pPr>
              <a:lnSpc>
                <a:spcPct val="90000"/>
              </a:lnSpc>
            </a:pPr>
            <a:r>
              <a:rPr lang="nl-NL" sz="1900" dirty="0"/>
              <a:t>Circulaire infrastructuur</a:t>
            </a:r>
          </a:p>
          <a:p>
            <a:pPr>
              <a:lnSpc>
                <a:spcPct val="90000"/>
              </a:lnSpc>
            </a:pPr>
            <a:r>
              <a:rPr lang="nl-NL" sz="1900" dirty="0"/>
              <a:t>Implementatie van een ontwerp</a:t>
            </a:r>
          </a:p>
        </p:txBody>
      </p:sp>
      <p:sp>
        <p:nvSpPr>
          <p:cNvPr id="25" name="Text Placeholder 4">
            <a:extLst>
              <a:ext uri="{FF2B5EF4-FFF2-40B4-BE49-F238E27FC236}">
                <a16:creationId xmlns:a16="http://schemas.microsoft.com/office/drawing/2014/main" id="{B537BDB5-F83C-33FB-4C72-7A4D09A1B098}"/>
              </a:ext>
            </a:extLst>
          </p:cNvPr>
          <p:cNvSpPr>
            <a:spLocks noGrp="1"/>
          </p:cNvSpPr>
          <p:nvPr>
            <p:ph type="body" sz="quarter" idx="14"/>
          </p:nvPr>
        </p:nvSpPr>
        <p:spPr>
          <a:xfrm>
            <a:off x="10999221" y="6308761"/>
            <a:ext cx="810000" cy="168361"/>
          </a:xfrm>
        </p:spPr>
        <p:txBody>
          <a:bodyPr/>
          <a:lstStyle/>
          <a:p>
            <a:endParaRPr lang="en-US"/>
          </a:p>
        </p:txBody>
      </p:sp>
      <p:pic>
        <p:nvPicPr>
          <p:cNvPr id="4098" name="Picture 2" descr="List Free Vector Art - (4,951 Free Downloads)">
            <a:extLst>
              <a:ext uri="{FF2B5EF4-FFF2-40B4-BE49-F238E27FC236}">
                <a16:creationId xmlns:a16="http://schemas.microsoft.com/office/drawing/2014/main" id="{1D4A867D-62A3-0F59-0064-EF29C1A53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762" y="1617784"/>
            <a:ext cx="3038475"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a:extLst>
              <a:ext uri="{FF2B5EF4-FFF2-40B4-BE49-F238E27FC236}">
                <a16:creationId xmlns:a16="http://schemas.microsoft.com/office/drawing/2014/main" id="{A0E3CA2C-2D0B-8B27-C812-6BAF53AFFF43}"/>
              </a:ext>
            </a:extLst>
          </p:cNvPr>
          <p:cNvSpPr/>
          <p:nvPr/>
        </p:nvSpPr>
        <p:spPr>
          <a:xfrm>
            <a:off x="808891" y="2778370"/>
            <a:ext cx="2754923" cy="5802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D54B98DE-BA09-4DDC-9801-9148AF6E1A05}"/>
              </a:ext>
            </a:extLst>
          </p:cNvPr>
          <p:cNvSpPr/>
          <p:nvPr/>
        </p:nvSpPr>
        <p:spPr>
          <a:xfrm>
            <a:off x="467944" y="3428999"/>
            <a:ext cx="5548680" cy="720969"/>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3050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8D9B3-C54D-4A59-B136-7C15F9C7BF65}"/>
              </a:ext>
            </a:extLst>
          </p:cNvPr>
          <p:cNvSpPr>
            <a:spLocks noGrp="1"/>
          </p:cNvSpPr>
          <p:nvPr>
            <p:ph type="title"/>
          </p:nvPr>
        </p:nvSpPr>
        <p:spPr>
          <a:xfrm>
            <a:off x="663142" y="290945"/>
            <a:ext cx="4412950" cy="883227"/>
          </a:xfrm>
        </p:spPr>
        <p:txBody>
          <a:bodyPr/>
          <a:lstStyle/>
          <a:p>
            <a:r>
              <a:rPr lang="nl-NL" sz="4000" dirty="0"/>
              <a:t>Klimaatadaptatie</a:t>
            </a:r>
          </a:p>
        </p:txBody>
      </p:sp>
      <p:pic>
        <p:nvPicPr>
          <p:cNvPr id="3076" name="Picture 4" descr="Klimaatadaptatie - Nieuws en bekendmakingen - In en over Wierden - Gemeente  Wierden">
            <a:extLst>
              <a:ext uri="{FF2B5EF4-FFF2-40B4-BE49-F238E27FC236}">
                <a16:creationId xmlns:a16="http://schemas.microsoft.com/office/drawing/2014/main" id="{1D352BFD-E08C-47B4-BA6F-17F7EBE4EB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1601" y="245917"/>
            <a:ext cx="6815137" cy="171867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7A6D7B96-6EC0-4702-8556-9BB88FDF6429}"/>
              </a:ext>
            </a:extLst>
          </p:cNvPr>
          <p:cNvSpPr>
            <a:spLocks noGrp="1"/>
          </p:cNvSpPr>
          <p:nvPr>
            <p:ph type="body" sz="half" idx="2"/>
          </p:nvPr>
        </p:nvSpPr>
        <p:spPr>
          <a:xfrm>
            <a:off x="756661" y="1523206"/>
            <a:ext cx="3932237" cy="3811588"/>
          </a:xfrm>
        </p:spPr>
        <p:txBody>
          <a:bodyPr>
            <a:normAutofit/>
          </a:bodyPr>
          <a:lstStyle/>
          <a:p>
            <a:r>
              <a:rPr lang="nl-NL" sz="1800" b="1" dirty="0"/>
              <a:t>Adaptatie</a:t>
            </a:r>
            <a:r>
              <a:rPr lang="nl-NL" sz="1800" dirty="0"/>
              <a:t> </a:t>
            </a:r>
            <a:r>
              <a:rPr lang="nl-NL" sz="1800" i="1" dirty="0"/>
              <a:t>zijn veranderingen die de omgeving vaak beter geschikt maakt voor het leefmilieu. </a:t>
            </a:r>
          </a:p>
          <a:p>
            <a:endParaRPr lang="nl-NL" sz="1800" i="1" dirty="0"/>
          </a:p>
          <a:p>
            <a:endParaRPr lang="nl-NL" sz="1800" i="1" dirty="0"/>
          </a:p>
          <a:p>
            <a:endParaRPr lang="nl-NL" sz="1800" b="1" dirty="0"/>
          </a:p>
          <a:p>
            <a:r>
              <a:rPr lang="nl-NL" sz="1800" b="1" dirty="0"/>
              <a:t>De vier belangrijkste gevolgen zijn:</a:t>
            </a:r>
            <a:endParaRPr lang="nl-NL" sz="1800" dirty="0"/>
          </a:p>
          <a:p>
            <a:pPr marL="285750" indent="-285750">
              <a:buFont typeface="Wingdings" panose="05000000000000000000" pitchFamily="2" charset="2"/>
              <a:buChar char="§"/>
            </a:pPr>
            <a:r>
              <a:rPr lang="nl-NL" sz="1800" dirty="0"/>
              <a:t>Hogere temperaturen en vaker periodes van extreme hitte</a:t>
            </a:r>
          </a:p>
          <a:p>
            <a:pPr marL="285750" indent="-285750">
              <a:buFont typeface="Wingdings" panose="05000000000000000000" pitchFamily="2" charset="2"/>
              <a:buChar char="§"/>
            </a:pPr>
            <a:r>
              <a:rPr lang="nl-NL" sz="1800" dirty="0"/>
              <a:t>Vaker en langere periodes van droogte</a:t>
            </a:r>
          </a:p>
          <a:p>
            <a:pPr marL="285750" indent="-285750">
              <a:buFont typeface="Wingdings" panose="05000000000000000000" pitchFamily="2" charset="2"/>
              <a:buChar char="§"/>
            </a:pPr>
            <a:r>
              <a:rPr lang="nl-NL" sz="1800" dirty="0"/>
              <a:t>Meer en extremere neerslag</a:t>
            </a:r>
          </a:p>
          <a:p>
            <a:pPr marL="285750" indent="-285750">
              <a:buFont typeface="Wingdings" panose="05000000000000000000" pitchFamily="2" charset="2"/>
              <a:buChar char="§"/>
            </a:pPr>
            <a:r>
              <a:rPr lang="nl-NL" sz="1800" dirty="0"/>
              <a:t>Stijging van de zeespiegel</a:t>
            </a:r>
          </a:p>
          <a:p>
            <a:endParaRPr lang="nl-NL" sz="1800" b="1" i="1" dirty="0"/>
          </a:p>
        </p:txBody>
      </p:sp>
      <p:pic>
        <p:nvPicPr>
          <p:cNvPr id="3" name="Tijdelijke aanduiding voor inhoud 5">
            <a:hlinkClick r:id="rId4"/>
            <a:extLst>
              <a:ext uri="{FF2B5EF4-FFF2-40B4-BE49-F238E27FC236}">
                <a16:creationId xmlns:a16="http://schemas.microsoft.com/office/drawing/2014/main" id="{E2BA3900-E55F-725A-FD98-7EB8D4D3AC18}"/>
              </a:ext>
            </a:extLst>
          </p:cNvPr>
          <p:cNvPicPr>
            <a:picLocks noChangeAspect="1"/>
          </p:cNvPicPr>
          <p:nvPr/>
        </p:nvPicPr>
        <p:blipFill rotWithShape="1">
          <a:blip r:embed="rId5"/>
          <a:srcRect l="61983" t="23883" r="20172" b="7094"/>
          <a:stretch/>
        </p:blipFill>
        <p:spPr>
          <a:xfrm>
            <a:off x="6705599" y="2172546"/>
            <a:ext cx="3547773" cy="4116753"/>
          </a:xfrm>
          <a:prstGeom prst="rect">
            <a:avLst/>
          </a:prstGeom>
        </p:spPr>
      </p:pic>
    </p:spTree>
    <p:extLst>
      <p:ext uri="{BB962C8B-B14F-4D97-AF65-F5344CB8AC3E}">
        <p14:creationId xmlns:p14="http://schemas.microsoft.com/office/powerpoint/2010/main" val="1909157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95F64-A43E-4AAA-82D3-1DC1F1D864B6}"/>
              </a:ext>
            </a:extLst>
          </p:cNvPr>
          <p:cNvSpPr>
            <a:spLocks noGrp="1"/>
          </p:cNvSpPr>
          <p:nvPr>
            <p:ph type="title"/>
          </p:nvPr>
        </p:nvSpPr>
        <p:spPr>
          <a:xfrm>
            <a:off x="580015" y="187325"/>
            <a:ext cx="3932237" cy="997239"/>
          </a:xfrm>
        </p:spPr>
        <p:txBody>
          <a:bodyPr/>
          <a:lstStyle/>
          <a:p>
            <a:r>
              <a:rPr lang="nl-NL" sz="3200" dirty="0"/>
              <a:t>Gevolgen van hitte</a:t>
            </a:r>
          </a:p>
        </p:txBody>
      </p:sp>
      <p:pic>
        <p:nvPicPr>
          <p:cNvPr id="8194" name="Picture 2" descr="Een hittegolven-rapport dat geen extreme hitte analyseert |  Klimaatverandering">
            <a:extLst>
              <a:ext uri="{FF2B5EF4-FFF2-40B4-BE49-F238E27FC236}">
                <a16:creationId xmlns:a16="http://schemas.microsoft.com/office/drawing/2014/main" id="{2F070F07-3FC9-4515-BFF7-1E86D78C91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306666" y="987425"/>
            <a:ext cx="3925243" cy="48736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B3F92CFC-DCFA-4CA9-A18A-513FC00A72B4}"/>
              </a:ext>
            </a:extLst>
          </p:cNvPr>
          <p:cNvSpPr>
            <a:spLocks noGrp="1"/>
          </p:cNvSpPr>
          <p:nvPr>
            <p:ph type="body" sz="half" idx="2"/>
          </p:nvPr>
        </p:nvSpPr>
        <p:spPr>
          <a:xfrm>
            <a:off x="675410" y="1433945"/>
            <a:ext cx="4096616" cy="4435043"/>
          </a:xfrm>
        </p:spPr>
        <p:txBody>
          <a:bodyPr>
            <a:normAutofit/>
          </a:bodyPr>
          <a:lstStyle/>
          <a:p>
            <a:pPr marL="285750" indent="-285750">
              <a:buFont typeface="Wingdings" panose="05000000000000000000" pitchFamily="2" charset="2"/>
              <a:buChar char="§"/>
            </a:pPr>
            <a:r>
              <a:rPr lang="nl-NL" sz="1800" dirty="0"/>
              <a:t>Het leidt tot meer droogte; </a:t>
            </a:r>
          </a:p>
          <a:p>
            <a:pPr marL="285750" indent="-285750">
              <a:buFont typeface="Wingdings" panose="05000000000000000000" pitchFamily="2" charset="2"/>
              <a:buChar char="§"/>
            </a:pPr>
            <a:r>
              <a:rPr lang="nl-NL" sz="1800" dirty="0"/>
              <a:t>Hitte kan de kwaliteit van water verslechteren;</a:t>
            </a:r>
          </a:p>
          <a:p>
            <a:pPr marL="285750" indent="-285750">
              <a:buFont typeface="Wingdings" panose="05000000000000000000" pitchFamily="2" charset="2"/>
              <a:buChar char="§"/>
            </a:pPr>
            <a:r>
              <a:rPr lang="nl-NL" sz="1800" dirty="0"/>
              <a:t>In hete periodes is er meer water nodig; Gebouwen worden vaker en langer gekoeld, bijvoorbeeld door airco’s;</a:t>
            </a:r>
          </a:p>
          <a:p>
            <a:pPr marL="285750" indent="-285750">
              <a:buFont typeface="Wingdings" panose="05000000000000000000" pitchFamily="2" charset="2"/>
              <a:buChar char="§"/>
            </a:pPr>
            <a:r>
              <a:rPr lang="nl-NL" sz="1800" dirty="0"/>
              <a:t>Periodes van hitte kunnen voor gezondheidsproblemen zorgen, bijvoorbeeld smog.</a:t>
            </a:r>
          </a:p>
        </p:txBody>
      </p:sp>
    </p:spTree>
    <p:extLst>
      <p:ext uri="{BB962C8B-B14F-4D97-AF65-F5344CB8AC3E}">
        <p14:creationId xmlns:p14="http://schemas.microsoft.com/office/powerpoint/2010/main" val="355413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3F850-D555-4BCD-B88D-CD02504359DF}"/>
              </a:ext>
            </a:extLst>
          </p:cNvPr>
          <p:cNvSpPr>
            <a:spLocks noGrp="1"/>
          </p:cNvSpPr>
          <p:nvPr>
            <p:ph type="title"/>
          </p:nvPr>
        </p:nvSpPr>
        <p:spPr>
          <a:xfrm>
            <a:off x="595939" y="212290"/>
            <a:ext cx="4374646" cy="810491"/>
          </a:xfrm>
        </p:spPr>
        <p:txBody>
          <a:bodyPr/>
          <a:lstStyle/>
          <a:p>
            <a:r>
              <a:rPr lang="nl-NL" sz="3200" dirty="0"/>
              <a:t>Gevolgen van droogte</a:t>
            </a:r>
          </a:p>
        </p:txBody>
      </p:sp>
      <p:pic>
        <p:nvPicPr>
          <p:cNvPr id="10242" name="Picture 2" descr="Rubriek 1 Kris Piessens: gevolgen droogte voor de bodem">
            <a:extLst>
              <a:ext uri="{FF2B5EF4-FFF2-40B4-BE49-F238E27FC236}">
                <a16:creationId xmlns:a16="http://schemas.microsoft.com/office/drawing/2014/main" id="{8ABDC87E-5EE3-4C0C-AE40-3FD1D18169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83188" y="1109662"/>
            <a:ext cx="617220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FD88AC51-77E6-45F8-AEE6-91A61E169CF7}"/>
              </a:ext>
            </a:extLst>
          </p:cNvPr>
          <p:cNvSpPr>
            <a:spLocks noGrp="1"/>
          </p:cNvSpPr>
          <p:nvPr>
            <p:ph type="body" sz="half" idx="2"/>
          </p:nvPr>
        </p:nvSpPr>
        <p:spPr>
          <a:xfrm>
            <a:off x="595939" y="1109662"/>
            <a:ext cx="4011084" cy="4691063"/>
          </a:xfrm>
        </p:spPr>
        <p:txBody>
          <a:bodyPr>
            <a:normAutofit/>
          </a:bodyPr>
          <a:lstStyle/>
          <a:p>
            <a:pPr marL="285750" indent="-285750">
              <a:buFont typeface="Wingdings" panose="05000000000000000000" pitchFamily="2" charset="2"/>
              <a:buChar char="§"/>
            </a:pPr>
            <a:r>
              <a:rPr lang="nl-NL" sz="1800" dirty="0"/>
              <a:t>Het grondwaterpeil zal dalen, gevolgen voor natuurgebieden. </a:t>
            </a:r>
          </a:p>
          <a:p>
            <a:pPr marL="285750" indent="-285750">
              <a:buFont typeface="Wingdings" panose="05000000000000000000" pitchFamily="2" charset="2"/>
              <a:buChar char="§"/>
            </a:pPr>
            <a:r>
              <a:rPr lang="nl-NL" sz="1800" dirty="0"/>
              <a:t>Hoge temperaturen en droogte hebben invloed op gebouwen. Er kan bijvoorbeeld verzakking van de grond ontstaan</a:t>
            </a:r>
          </a:p>
          <a:p>
            <a:pPr marL="285750" indent="-285750">
              <a:buFont typeface="Wingdings" panose="05000000000000000000" pitchFamily="2" charset="2"/>
              <a:buChar char="§"/>
            </a:pPr>
            <a:r>
              <a:rPr lang="nl-NL" sz="1800" dirty="0"/>
              <a:t>Planten in de natuur, op het land en in de tuin kunnen eerder sterven. </a:t>
            </a:r>
          </a:p>
        </p:txBody>
      </p:sp>
    </p:spTree>
    <p:extLst>
      <p:ext uri="{BB962C8B-B14F-4D97-AF65-F5344CB8AC3E}">
        <p14:creationId xmlns:p14="http://schemas.microsoft.com/office/powerpoint/2010/main" val="3469655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CD3B2-0F8C-4406-B1DB-D692212BBAFE}"/>
              </a:ext>
            </a:extLst>
          </p:cNvPr>
          <p:cNvSpPr>
            <a:spLocks noGrp="1"/>
          </p:cNvSpPr>
          <p:nvPr>
            <p:ph type="title"/>
          </p:nvPr>
        </p:nvSpPr>
        <p:spPr>
          <a:xfrm>
            <a:off x="609601" y="331786"/>
            <a:ext cx="5596181" cy="800100"/>
          </a:xfrm>
        </p:spPr>
        <p:txBody>
          <a:bodyPr/>
          <a:lstStyle/>
          <a:p>
            <a:r>
              <a:rPr lang="nl-NL" sz="3200" dirty="0"/>
              <a:t>Gevolgen van meer neerslag</a:t>
            </a:r>
          </a:p>
        </p:txBody>
      </p:sp>
      <p:pic>
        <p:nvPicPr>
          <p:cNvPr id="11270" name="Picture 6" descr="Chaam, een dag na de wolkbreuk: &amp;#39;Onvoorstelbaar, nog nooit meegemaakt,  zoveel water&amp;#39; | Breda | bndestem.nl">
            <a:extLst>
              <a:ext uri="{FF2B5EF4-FFF2-40B4-BE49-F238E27FC236}">
                <a16:creationId xmlns:a16="http://schemas.microsoft.com/office/drawing/2014/main" id="{805FBAD4-A436-4DC5-9226-4B351E8E7D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83188" y="1689974"/>
            <a:ext cx="6172200" cy="3468527"/>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4976AF19-3515-48D5-B1DF-5278185B6475}"/>
              </a:ext>
            </a:extLst>
          </p:cNvPr>
          <p:cNvSpPr>
            <a:spLocks noGrp="1"/>
          </p:cNvSpPr>
          <p:nvPr>
            <p:ph type="body" sz="half" idx="2"/>
          </p:nvPr>
        </p:nvSpPr>
        <p:spPr/>
        <p:txBody>
          <a:bodyPr>
            <a:normAutofit/>
          </a:bodyPr>
          <a:lstStyle/>
          <a:p>
            <a:pPr marL="285750" indent="-285750">
              <a:buFont typeface="Wingdings" panose="05000000000000000000" pitchFamily="2" charset="2"/>
              <a:buChar char="§"/>
            </a:pPr>
            <a:r>
              <a:rPr lang="nl-NL" sz="1800" dirty="0"/>
              <a:t>Het rioolsysteem raakt overbelast;</a:t>
            </a:r>
          </a:p>
          <a:p>
            <a:pPr marL="285750" indent="-285750">
              <a:buFont typeface="Wingdings" panose="05000000000000000000" pitchFamily="2" charset="2"/>
              <a:buChar char="§"/>
            </a:pPr>
            <a:r>
              <a:rPr lang="nl-NL" sz="1800" dirty="0"/>
              <a:t>Wateroverlast kan financiële schade veroorzaken</a:t>
            </a:r>
          </a:p>
          <a:p>
            <a:pPr marL="285750" indent="-285750">
              <a:buFont typeface="Wingdings" panose="05000000000000000000" pitchFamily="2" charset="2"/>
              <a:buChar char="§"/>
            </a:pPr>
            <a:r>
              <a:rPr lang="nl-NL" sz="1800" dirty="0"/>
              <a:t>Te droge grond zorgt ervoor dat water niet snel in de grond kan zakken hierdoor kunnen oogsten mislukken</a:t>
            </a:r>
          </a:p>
        </p:txBody>
      </p:sp>
    </p:spTree>
    <p:extLst>
      <p:ext uri="{BB962C8B-B14F-4D97-AF65-F5344CB8AC3E}">
        <p14:creationId xmlns:p14="http://schemas.microsoft.com/office/powerpoint/2010/main" val="3483706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en tips voor een natuurinclusieve stad | Sweco">
            <a:extLst>
              <a:ext uri="{FF2B5EF4-FFF2-40B4-BE49-F238E27FC236}">
                <a16:creationId xmlns:a16="http://schemas.microsoft.com/office/drawing/2014/main" id="{20DFF52D-A1F6-99B1-D942-44E4163849E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87047" y="398286"/>
            <a:ext cx="10183201" cy="606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53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11C61-7769-4975-9EAE-60C6FF56A887}"/>
              </a:ext>
            </a:extLst>
          </p:cNvPr>
          <p:cNvSpPr>
            <a:spLocks noGrp="1"/>
          </p:cNvSpPr>
          <p:nvPr>
            <p:ph type="title"/>
          </p:nvPr>
        </p:nvSpPr>
        <p:spPr>
          <a:xfrm>
            <a:off x="839788" y="322118"/>
            <a:ext cx="3932237" cy="561109"/>
          </a:xfrm>
        </p:spPr>
        <p:txBody>
          <a:bodyPr>
            <a:normAutofit/>
          </a:bodyPr>
          <a:lstStyle/>
          <a:p>
            <a:r>
              <a:rPr lang="nl-NL" sz="3200" dirty="0"/>
              <a:t>Vergroening</a:t>
            </a:r>
            <a:endParaRPr lang="nl-NL" sz="2400" dirty="0"/>
          </a:p>
        </p:txBody>
      </p:sp>
      <p:sp>
        <p:nvSpPr>
          <p:cNvPr id="4" name="Tijdelijke aanduiding voor tekst 3">
            <a:extLst>
              <a:ext uri="{FF2B5EF4-FFF2-40B4-BE49-F238E27FC236}">
                <a16:creationId xmlns:a16="http://schemas.microsoft.com/office/drawing/2014/main" id="{216CC079-DFEA-4480-A669-9AE8D87D1EDF}"/>
              </a:ext>
            </a:extLst>
          </p:cNvPr>
          <p:cNvSpPr>
            <a:spLocks noGrp="1"/>
          </p:cNvSpPr>
          <p:nvPr>
            <p:ph type="body" sz="half" idx="2"/>
          </p:nvPr>
        </p:nvSpPr>
        <p:spPr>
          <a:xfrm>
            <a:off x="839788" y="1018308"/>
            <a:ext cx="4011086" cy="5694217"/>
          </a:xfrm>
        </p:spPr>
        <p:txBody>
          <a:bodyPr>
            <a:normAutofit/>
          </a:bodyPr>
          <a:lstStyle/>
          <a:p>
            <a:pPr marL="342900" indent="-342900">
              <a:buAutoNum type="arabicPeriod"/>
            </a:pPr>
            <a:r>
              <a:rPr lang="nl-NL" sz="2000" dirty="0"/>
              <a:t>Groen vermindert de kans op wateroverlast</a:t>
            </a:r>
          </a:p>
          <a:p>
            <a:pPr marL="342900" indent="-342900">
              <a:buAutoNum type="arabicPeriod"/>
            </a:pPr>
            <a:r>
              <a:rPr lang="nl-NL" sz="2000" dirty="0"/>
              <a:t>Groen verkoelt de stad in de zomer</a:t>
            </a:r>
          </a:p>
          <a:p>
            <a:pPr marL="342900" indent="-342900">
              <a:buAutoNum type="arabicPeriod"/>
            </a:pPr>
            <a:r>
              <a:rPr lang="nl-NL" sz="2000" dirty="0"/>
              <a:t>Groen draagt bij aan een betere gezondheid en hoger welzijn</a:t>
            </a:r>
          </a:p>
          <a:p>
            <a:pPr marL="342900" indent="-342900">
              <a:buAutoNum type="arabicPeriod"/>
            </a:pPr>
            <a:r>
              <a:rPr lang="nl-NL" sz="2000" dirty="0"/>
              <a:t>Groen draagt bij aan sociale cohesie</a:t>
            </a:r>
          </a:p>
          <a:p>
            <a:pPr marL="342900" indent="-342900">
              <a:buAutoNum type="arabicPeriod"/>
            </a:pPr>
            <a:r>
              <a:rPr lang="nl-NL" sz="2000" dirty="0"/>
              <a:t>Groen trekt bedrijven</a:t>
            </a:r>
          </a:p>
          <a:p>
            <a:pPr marL="342900" indent="-342900">
              <a:buAutoNum type="arabicPeriod"/>
            </a:pPr>
            <a:r>
              <a:rPr lang="nl-NL" sz="2000" dirty="0"/>
              <a:t>Groen verhoogt de waarde van huizen en kantoren</a:t>
            </a:r>
          </a:p>
          <a:p>
            <a:pPr marL="342900" indent="-342900">
              <a:buAutoNum type="arabicPeriod"/>
            </a:pPr>
            <a:r>
              <a:rPr lang="nl-NL" sz="2000" dirty="0"/>
              <a:t>Groen zorgt voor biodiversiteit </a:t>
            </a:r>
          </a:p>
          <a:p>
            <a:pPr marL="342900" indent="-342900">
              <a:buAutoNum type="arabicPeriod"/>
            </a:pPr>
            <a:endParaRPr lang="nl-NL" sz="2000" dirty="0"/>
          </a:p>
        </p:txBody>
      </p:sp>
      <p:pic>
        <p:nvPicPr>
          <p:cNvPr id="5122" name="Picture 2" descr="Beter in het Groen - Positieve gezondheid stimuleren | Mediquest">
            <a:extLst>
              <a:ext uri="{FF2B5EF4-FFF2-40B4-BE49-F238E27FC236}">
                <a16:creationId xmlns:a16="http://schemas.microsoft.com/office/drawing/2014/main" id="{7D96268C-3ADB-49BD-A4DA-2AD8618345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78236" y="1824355"/>
            <a:ext cx="5791200" cy="320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28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34D00-9008-4A82-BD5F-594E5A6A6F27}"/>
              </a:ext>
            </a:extLst>
          </p:cNvPr>
          <p:cNvSpPr>
            <a:spLocks noGrp="1"/>
          </p:cNvSpPr>
          <p:nvPr>
            <p:ph type="title"/>
          </p:nvPr>
        </p:nvSpPr>
        <p:spPr>
          <a:xfrm>
            <a:off x="586864" y="378678"/>
            <a:ext cx="4594658" cy="644236"/>
          </a:xfrm>
        </p:spPr>
        <p:txBody>
          <a:bodyPr/>
          <a:lstStyle/>
          <a:p>
            <a:r>
              <a:rPr lang="nl-NL" sz="3200" dirty="0"/>
              <a:t>Groen verkoelt</a:t>
            </a:r>
          </a:p>
        </p:txBody>
      </p:sp>
      <p:sp>
        <p:nvSpPr>
          <p:cNvPr id="4" name="Tijdelijke aanduiding voor tekst 3">
            <a:extLst>
              <a:ext uri="{FF2B5EF4-FFF2-40B4-BE49-F238E27FC236}">
                <a16:creationId xmlns:a16="http://schemas.microsoft.com/office/drawing/2014/main" id="{6839265A-EBB4-4785-91B9-28C141A720FE}"/>
              </a:ext>
            </a:extLst>
          </p:cNvPr>
          <p:cNvSpPr>
            <a:spLocks noGrp="1"/>
          </p:cNvSpPr>
          <p:nvPr>
            <p:ph type="body" sz="half" idx="2"/>
          </p:nvPr>
        </p:nvSpPr>
        <p:spPr>
          <a:xfrm>
            <a:off x="586864" y="1246910"/>
            <a:ext cx="3932237" cy="3811588"/>
          </a:xfrm>
        </p:spPr>
        <p:txBody>
          <a:bodyPr>
            <a:normAutofit/>
          </a:bodyPr>
          <a:lstStyle/>
          <a:p>
            <a:r>
              <a:rPr lang="nl-NL" sz="1800" dirty="0"/>
              <a:t>UHI – Urban heat </a:t>
            </a:r>
            <a:r>
              <a:rPr lang="nl-NL" sz="1800" dirty="0" err="1"/>
              <a:t>island</a:t>
            </a:r>
            <a:endParaRPr lang="nl-NL" sz="1800" dirty="0"/>
          </a:p>
          <a:p>
            <a:endParaRPr lang="nl-NL" sz="1800" dirty="0"/>
          </a:p>
          <a:p>
            <a:r>
              <a:rPr lang="nl-NL" sz="1800" dirty="0"/>
              <a:t>Groen helpt het verlagen van de temperatuur door water te verdampen. </a:t>
            </a:r>
          </a:p>
          <a:p>
            <a:endParaRPr lang="nl-NL" sz="1800" dirty="0"/>
          </a:p>
          <a:p>
            <a:r>
              <a:rPr lang="nl-NL" sz="1800" b="1" dirty="0"/>
              <a:t>Opwarming daken</a:t>
            </a:r>
          </a:p>
          <a:p>
            <a:r>
              <a:rPr lang="nl-NL" sz="1800" dirty="0"/>
              <a:t>Normaal – 70 graden</a:t>
            </a:r>
          </a:p>
          <a:p>
            <a:r>
              <a:rPr lang="nl-NL" sz="1800" dirty="0"/>
              <a:t>Mos/gras – 32 graden </a:t>
            </a:r>
          </a:p>
        </p:txBody>
      </p:sp>
      <p:pic>
        <p:nvPicPr>
          <p:cNvPr id="2050" name="Picture 2">
            <a:extLst>
              <a:ext uri="{FF2B5EF4-FFF2-40B4-BE49-F238E27FC236}">
                <a16:creationId xmlns:a16="http://schemas.microsoft.com/office/drawing/2014/main" id="{8D9FCA6D-A669-4994-A5A0-1E2BA42A97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05500" y="825242"/>
            <a:ext cx="5928071" cy="53009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effect of Urban Heat Island (UHI) | Download Scientific Diagram">
            <a:extLst>
              <a:ext uri="{FF2B5EF4-FFF2-40B4-BE49-F238E27FC236}">
                <a16:creationId xmlns:a16="http://schemas.microsoft.com/office/drawing/2014/main" id="{04071D49-19A9-4504-B63E-2A93DC5CF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29" y="4403678"/>
            <a:ext cx="5051529" cy="203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80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74E55-11EE-4578-95A2-74864598D5BA}"/>
              </a:ext>
            </a:extLst>
          </p:cNvPr>
          <p:cNvSpPr>
            <a:spLocks noGrp="1"/>
          </p:cNvSpPr>
          <p:nvPr>
            <p:ph type="title"/>
          </p:nvPr>
        </p:nvSpPr>
        <p:spPr>
          <a:xfrm>
            <a:off x="609601" y="342177"/>
            <a:ext cx="8802976" cy="779318"/>
          </a:xfrm>
        </p:spPr>
        <p:txBody>
          <a:bodyPr/>
          <a:lstStyle/>
          <a:p>
            <a:r>
              <a:rPr lang="nl-NL" sz="3200" dirty="0"/>
              <a:t>Groen draagt bij aan een betere gezondheid en hoger welzijn</a:t>
            </a:r>
          </a:p>
        </p:txBody>
      </p:sp>
      <p:sp>
        <p:nvSpPr>
          <p:cNvPr id="4" name="Tijdelijke aanduiding voor tekst 3">
            <a:extLst>
              <a:ext uri="{FF2B5EF4-FFF2-40B4-BE49-F238E27FC236}">
                <a16:creationId xmlns:a16="http://schemas.microsoft.com/office/drawing/2014/main" id="{18D6AC94-E637-4CB3-A0DF-582ED97540F1}"/>
              </a:ext>
            </a:extLst>
          </p:cNvPr>
          <p:cNvSpPr>
            <a:spLocks noGrp="1"/>
          </p:cNvSpPr>
          <p:nvPr>
            <p:ph type="body" sz="half" idx="2"/>
          </p:nvPr>
        </p:nvSpPr>
        <p:spPr>
          <a:xfrm>
            <a:off x="609601" y="1435101"/>
            <a:ext cx="4295774" cy="4691063"/>
          </a:xfrm>
        </p:spPr>
        <p:txBody>
          <a:bodyPr>
            <a:noAutofit/>
          </a:bodyPr>
          <a:lstStyle/>
          <a:p>
            <a:pPr marL="285750" indent="-285750">
              <a:buFontTx/>
              <a:buChar char="-"/>
            </a:pPr>
            <a:endParaRPr lang="nl-NL" sz="1800" dirty="0"/>
          </a:p>
          <a:p>
            <a:pPr marL="285750" indent="-285750">
              <a:buFontTx/>
              <a:buChar char="-"/>
            </a:pPr>
            <a:r>
              <a:rPr lang="nl-NL" sz="1800" dirty="0"/>
              <a:t>Versneld herstel</a:t>
            </a:r>
          </a:p>
          <a:p>
            <a:pPr marL="285750" indent="-285750">
              <a:buFontTx/>
              <a:buChar char="-"/>
            </a:pPr>
            <a:r>
              <a:rPr lang="nl-NL" sz="1800" dirty="0"/>
              <a:t>Het vermindert stress</a:t>
            </a:r>
          </a:p>
          <a:p>
            <a:pPr marL="285750" indent="-285750">
              <a:buFontTx/>
              <a:buChar char="-"/>
            </a:pPr>
            <a:r>
              <a:rPr lang="nl-NL" sz="1800" dirty="0"/>
              <a:t>Kinderen 15% minder overgewicht</a:t>
            </a:r>
          </a:p>
          <a:p>
            <a:pPr marL="285750" indent="-285750">
              <a:buFontTx/>
              <a:buChar char="-"/>
            </a:pPr>
            <a:r>
              <a:rPr lang="nl-NL" sz="1800" dirty="0"/>
              <a:t>Minder </a:t>
            </a:r>
            <a:r>
              <a:rPr lang="nl-NL" sz="1800" dirty="0" err="1"/>
              <a:t>Ritalin</a:t>
            </a:r>
            <a:r>
              <a:rPr lang="nl-NL" sz="1800" dirty="0"/>
              <a:t> voorgeschreven</a:t>
            </a:r>
          </a:p>
          <a:p>
            <a:pPr marL="285750" indent="-285750">
              <a:buFontTx/>
              <a:buChar char="-"/>
            </a:pPr>
            <a:r>
              <a:rPr lang="nl-NL" sz="1800" dirty="0"/>
              <a:t>Verhoogd de productiviteit </a:t>
            </a:r>
          </a:p>
          <a:p>
            <a:pPr marL="285750" indent="-285750">
              <a:buFontTx/>
              <a:buChar char="-"/>
            </a:pPr>
            <a:endParaRPr lang="nl-NL" sz="1800" dirty="0"/>
          </a:p>
          <a:p>
            <a:pPr marL="285750" indent="-285750">
              <a:buFontTx/>
              <a:buChar char="-"/>
            </a:pPr>
            <a:endParaRPr lang="nl-NL" sz="1800" dirty="0"/>
          </a:p>
          <a:p>
            <a:r>
              <a:rPr lang="nl-NL" sz="1800" b="1" dirty="0"/>
              <a:t>Niet elke boom of struik heeft hetzelfde effect. </a:t>
            </a:r>
          </a:p>
          <a:p>
            <a:endParaRPr lang="nl-NL" sz="1800" b="1" i="1" dirty="0"/>
          </a:p>
          <a:p>
            <a:r>
              <a:rPr lang="nl-NL" sz="1800" b="0" i="1" dirty="0">
                <a:solidFill>
                  <a:srgbClr val="333333"/>
                </a:solidFill>
                <a:effectLst/>
              </a:rPr>
              <a:t> “Een probleem is wel dat degenen die profiteren van de gezondheidswinst niet altijd degenen zijn die betalen voor aanleg van groen. Hierdoor kunnen maatschappelijk gezien rendabele investeringen in het groen toch achterwege blijven.”</a:t>
            </a:r>
            <a:endParaRPr lang="nl-NL" sz="1800" b="1" i="1" dirty="0"/>
          </a:p>
        </p:txBody>
      </p:sp>
      <p:pic>
        <p:nvPicPr>
          <p:cNvPr id="7" name="Tijdelijke aanduiding voor inhoud 6">
            <a:hlinkClick r:id="rId3"/>
            <a:extLst>
              <a:ext uri="{FF2B5EF4-FFF2-40B4-BE49-F238E27FC236}">
                <a16:creationId xmlns:a16="http://schemas.microsoft.com/office/drawing/2014/main" id="{D59A2494-EA0F-450C-958B-C344F2FFBA53}"/>
              </a:ext>
            </a:extLst>
          </p:cNvPr>
          <p:cNvPicPr>
            <a:picLocks noGrp="1" noChangeAspect="1"/>
          </p:cNvPicPr>
          <p:nvPr>
            <p:ph idx="1"/>
          </p:nvPr>
        </p:nvPicPr>
        <p:blipFill rotWithShape="1">
          <a:blip r:embed="rId4"/>
          <a:srcRect l="56921" t="7225" r="6150" b="19213"/>
          <a:stretch/>
        </p:blipFill>
        <p:spPr>
          <a:xfrm>
            <a:off x="5238749" y="1533525"/>
            <a:ext cx="6343649" cy="3790950"/>
          </a:xfrm>
        </p:spPr>
      </p:pic>
    </p:spTree>
    <p:extLst>
      <p:ext uri="{BB962C8B-B14F-4D97-AF65-F5344CB8AC3E}">
        <p14:creationId xmlns:p14="http://schemas.microsoft.com/office/powerpoint/2010/main" val="34023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2B267-CA57-41DC-87D2-CFAAC245387F}"/>
              </a:ext>
            </a:extLst>
          </p:cNvPr>
          <p:cNvSpPr>
            <a:spLocks noGrp="1"/>
          </p:cNvSpPr>
          <p:nvPr>
            <p:ph type="title"/>
          </p:nvPr>
        </p:nvSpPr>
        <p:spPr>
          <a:xfrm>
            <a:off x="609600" y="274638"/>
            <a:ext cx="10972801" cy="1143000"/>
          </a:xfrm>
        </p:spPr>
        <p:txBody>
          <a:bodyPr anchor="ctr">
            <a:normAutofit/>
          </a:bodyPr>
          <a:lstStyle/>
          <a:p>
            <a:r>
              <a:rPr lang="nl-NL" sz="3200" dirty="0"/>
              <a:t>Groen draagt bij aan sociale cohesie</a:t>
            </a:r>
          </a:p>
        </p:txBody>
      </p:sp>
      <p:sp>
        <p:nvSpPr>
          <p:cNvPr id="4" name="Tijdelijke aanduiding voor tekst 3">
            <a:extLst>
              <a:ext uri="{FF2B5EF4-FFF2-40B4-BE49-F238E27FC236}">
                <a16:creationId xmlns:a16="http://schemas.microsoft.com/office/drawing/2014/main" id="{980361C0-5E46-4541-9A8D-3DD4C75D3097}"/>
              </a:ext>
            </a:extLst>
          </p:cNvPr>
          <p:cNvSpPr>
            <a:spLocks noGrp="1"/>
          </p:cNvSpPr>
          <p:nvPr>
            <p:ph sz="half" idx="1"/>
          </p:nvPr>
        </p:nvSpPr>
        <p:spPr>
          <a:xfrm>
            <a:off x="609600" y="1600201"/>
            <a:ext cx="5384800" cy="4525963"/>
          </a:xfrm>
        </p:spPr>
        <p:txBody>
          <a:bodyPr>
            <a:normAutofit/>
          </a:bodyPr>
          <a:lstStyle/>
          <a:p>
            <a:pPr marL="0" indent="0">
              <a:lnSpc>
                <a:spcPct val="90000"/>
              </a:lnSpc>
              <a:buNone/>
            </a:pPr>
            <a:r>
              <a:rPr lang="nl-NL" sz="1800" i="1" dirty="0"/>
              <a:t>De manier waarop gebieden ingericht zijn kan de sociale cohesie en levenskwaliteit van inwoners in de stad ondersteunen </a:t>
            </a:r>
          </a:p>
          <a:p>
            <a:pPr>
              <a:lnSpc>
                <a:spcPct val="90000"/>
              </a:lnSpc>
            </a:pPr>
            <a:endParaRPr lang="nl-NL" sz="1800" i="1" dirty="0"/>
          </a:p>
          <a:p>
            <a:pPr marL="0" indent="0">
              <a:lnSpc>
                <a:spcPct val="90000"/>
              </a:lnSpc>
              <a:buNone/>
            </a:pPr>
            <a:r>
              <a:rPr lang="nl-NL" sz="1800" dirty="0"/>
              <a:t>Condities die van invloed hebben op de sociale cohesie:</a:t>
            </a:r>
          </a:p>
          <a:p>
            <a:pPr marL="342900" indent="-342900">
              <a:lnSpc>
                <a:spcPct val="90000"/>
              </a:lnSpc>
              <a:buAutoNum type="arabicPeriod"/>
            </a:pPr>
            <a:r>
              <a:rPr lang="nl-NL" sz="1800" dirty="0"/>
              <a:t>Het aantal ontmoetingsplekken in een buurt</a:t>
            </a:r>
          </a:p>
          <a:p>
            <a:pPr marL="342900" indent="-342900">
              <a:lnSpc>
                <a:spcPct val="90000"/>
              </a:lnSpc>
              <a:buAutoNum type="arabicPeriod"/>
            </a:pPr>
            <a:r>
              <a:rPr lang="nl-NL" sz="1800" dirty="0"/>
              <a:t>De laagdrempeligheid van contacten tussen buurtbewoners </a:t>
            </a:r>
          </a:p>
          <a:p>
            <a:pPr marL="342900" indent="-342900">
              <a:lnSpc>
                <a:spcPct val="90000"/>
              </a:lnSpc>
              <a:buAutoNum type="arabicPeriod"/>
            </a:pPr>
            <a:r>
              <a:rPr lang="nl-NL" sz="1800" dirty="0"/>
              <a:t>De motivatie van buurtbewoners om te investeren in relaties in de buurt. </a:t>
            </a:r>
          </a:p>
          <a:p>
            <a:pPr marL="342900" indent="-342900">
              <a:lnSpc>
                <a:spcPct val="90000"/>
              </a:lnSpc>
              <a:buAutoNum type="arabicPeriod"/>
            </a:pPr>
            <a:endParaRPr lang="nl-NL" sz="1800" dirty="0"/>
          </a:p>
          <a:p>
            <a:pPr marL="0" indent="0">
              <a:lnSpc>
                <a:spcPct val="90000"/>
              </a:lnSpc>
              <a:buNone/>
            </a:pPr>
            <a:r>
              <a:rPr lang="nl-NL" sz="1800" dirty="0"/>
              <a:t>Groen draagt bij aan de laagdrempeligheid volgens onderzoek van de WUR. </a:t>
            </a:r>
          </a:p>
        </p:txBody>
      </p:sp>
      <p:pic>
        <p:nvPicPr>
          <p:cNvPr id="1026" name="Picture 2" descr="Samen vergroenen: van geveltuintje tot spreekuur">
            <a:extLst>
              <a:ext uri="{FF2B5EF4-FFF2-40B4-BE49-F238E27FC236}">
                <a16:creationId xmlns:a16="http://schemas.microsoft.com/office/drawing/2014/main" id="{2AF87A0A-E597-4B3B-B32D-DCFC24C503F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0507" r="22682" b="-1"/>
          <a:stretch/>
        </p:blipFill>
        <p:spPr bwMode="auto">
          <a:xfrm>
            <a:off x="6197600" y="1600201"/>
            <a:ext cx="5384800" cy="4525963"/>
          </a:xfrm>
          <a:prstGeom prst="rect">
            <a:avLst/>
          </a:prstGeom>
          <a:solidFill>
            <a:srgbClr val="FFFFFF"/>
          </a:solidFill>
        </p:spPr>
      </p:pic>
    </p:spTree>
    <p:extLst>
      <p:ext uri="{BB962C8B-B14F-4D97-AF65-F5344CB8AC3E}">
        <p14:creationId xmlns:p14="http://schemas.microsoft.com/office/powerpoint/2010/main" val="1194525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21D88-46BC-487B-AE77-7DB19F60DFA5}"/>
              </a:ext>
            </a:extLst>
          </p:cNvPr>
          <p:cNvSpPr>
            <a:spLocks noGrp="1"/>
          </p:cNvSpPr>
          <p:nvPr>
            <p:ph type="title"/>
          </p:nvPr>
        </p:nvSpPr>
        <p:spPr>
          <a:xfrm>
            <a:off x="544591" y="218264"/>
            <a:ext cx="5551409" cy="737755"/>
          </a:xfrm>
        </p:spPr>
        <p:txBody>
          <a:bodyPr/>
          <a:lstStyle/>
          <a:p>
            <a:r>
              <a:rPr lang="nl-NL" sz="3200" dirty="0"/>
              <a:t>Groen trekt bedrijven</a:t>
            </a:r>
          </a:p>
        </p:txBody>
      </p:sp>
      <p:sp>
        <p:nvSpPr>
          <p:cNvPr id="4" name="Tijdelijke aanduiding voor tekst 3">
            <a:extLst>
              <a:ext uri="{FF2B5EF4-FFF2-40B4-BE49-F238E27FC236}">
                <a16:creationId xmlns:a16="http://schemas.microsoft.com/office/drawing/2014/main" id="{D89114D6-F966-4C5C-B9EB-0499D5646565}"/>
              </a:ext>
            </a:extLst>
          </p:cNvPr>
          <p:cNvSpPr>
            <a:spLocks noGrp="1"/>
          </p:cNvSpPr>
          <p:nvPr>
            <p:ph type="body" sz="half" idx="2"/>
          </p:nvPr>
        </p:nvSpPr>
        <p:spPr>
          <a:xfrm>
            <a:off x="609600" y="1113693"/>
            <a:ext cx="4161691" cy="5012472"/>
          </a:xfrm>
        </p:spPr>
        <p:txBody>
          <a:bodyPr>
            <a:normAutofit fontScale="92500" lnSpcReduction="20000"/>
          </a:bodyPr>
          <a:lstStyle/>
          <a:p>
            <a:r>
              <a:rPr lang="nl-NL" sz="1900" dirty="0"/>
              <a:t>Groen maakt een gebied aantrekkelijk, hierdoor ontstaat er een vestigingsklimaat. </a:t>
            </a:r>
          </a:p>
          <a:p>
            <a:endParaRPr lang="nl-NL" sz="1900" dirty="0"/>
          </a:p>
          <a:p>
            <a:r>
              <a:rPr lang="nl-NL" sz="1900" b="1" dirty="0"/>
              <a:t>Vestigingsklimaat </a:t>
            </a:r>
            <a:r>
              <a:rPr lang="nl-NL" sz="1900" dirty="0"/>
              <a:t>– bepaalt hoe aantrekkelijk het is om een vestiging te openen in een bepaald gebied.</a:t>
            </a:r>
          </a:p>
          <a:p>
            <a:endParaRPr lang="nl-NL" sz="1900" dirty="0"/>
          </a:p>
          <a:p>
            <a:r>
              <a:rPr lang="nl-NL" sz="1900" i="1" dirty="0"/>
              <a:t>Een groen bedrijventerrein bied kennisintensieve bedrijven, trekt internationaal talent aan. </a:t>
            </a:r>
          </a:p>
          <a:p>
            <a:endParaRPr lang="nl-NL" sz="1900" i="1" dirty="0"/>
          </a:p>
          <a:p>
            <a:endParaRPr lang="nl-NL" sz="1900" i="1" dirty="0"/>
          </a:p>
          <a:p>
            <a:r>
              <a:rPr lang="nl-NL" sz="1900" dirty="0"/>
              <a:t>De huizenprijzen in een groene wijk liggen hoger dan de prijzen van vergelijkbare huizen.</a:t>
            </a:r>
          </a:p>
          <a:p>
            <a:endParaRPr lang="nl-NL" sz="1900" dirty="0"/>
          </a:p>
          <a:p>
            <a:r>
              <a:rPr lang="nl-NL" sz="1900" dirty="0"/>
              <a:t>Uitzicht op:</a:t>
            </a:r>
          </a:p>
          <a:p>
            <a:pPr marL="285750" indent="-285750">
              <a:buFontTx/>
              <a:buChar char="-"/>
            </a:pPr>
            <a:r>
              <a:rPr lang="nl-NL" sz="1900" dirty="0"/>
              <a:t>Water (15%)</a:t>
            </a:r>
          </a:p>
          <a:p>
            <a:pPr marL="285750" indent="-285750">
              <a:buFontTx/>
              <a:buChar char="-"/>
            </a:pPr>
            <a:r>
              <a:rPr lang="nl-NL" sz="1900" dirty="0"/>
              <a:t>Openbare ruimte (10%)</a:t>
            </a:r>
          </a:p>
          <a:p>
            <a:pPr marL="285750" indent="-285750">
              <a:buFontTx/>
              <a:buChar char="-"/>
            </a:pPr>
            <a:r>
              <a:rPr lang="nl-NL" sz="1900" dirty="0"/>
              <a:t>Park (6%) </a:t>
            </a:r>
          </a:p>
          <a:p>
            <a:pPr marL="285750" indent="-285750">
              <a:buFontTx/>
              <a:buChar char="-"/>
            </a:pPr>
            <a:r>
              <a:rPr lang="nl-NL" sz="1900" dirty="0"/>
              <a:t>Plantsoen (5%)</a:t>
            </a:r>
          </a:p>
          <a:p>
            <a:endParaRPr lang="nl-NL" sz="1800" i="1" dirty="0"/>
          </a:p>
        </p:txBody>
      </p:sp>
      <p:pic>
        <p:nvPicPr>
          <p:cNvPr id="2050" name="Picture 2" descr="250 bedrijventerreinen CO2-neutraal | De Ingenieur">
            <a:extLst>
              <a:ext uri="{FF2B5EF4-FFF2-40B4-BE49-F238E27FC236}">
                <a16:creationId xmlns:a16="http://schemas.microsoft.com/office/drawing/2014/main" id="{BA96C077-4522-42D9-9F25-DE8859AB9C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5149" y="745818"/>
            <a:ext cx="5551410" cy="26831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ies bedrijventerrein krijgt een 10 voor duurzaamheid">
            <a:extLst>
              <a:ext uri="{FF2B5EF4-FFF2-40B4-BE49-F238E27FC236}">
                <a16:creationId xmlns:a16="http://schemas.microsoft.com/office/drawing/2014/main" id="{6285D8C2-9495-4D3A-B910-D55BDE0A4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150" y="3746353"/>
            <a:ext cx="5551409" cy="221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5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56F551-2026-7F07-C840-B29301A5A9E8}"/>
              </a:ext>
            </a:extLst>
          </p:cNvPr>
          <p:cNvSpPr>
            <a:spLocks noGrp="1"/>
          </p:cNvSpPr>
          <p:nvPr>
            <p:ph type="title"/>
          </p:nvPr>
        </p:nvSpPr>
        <p:spPr>
          <a:xfrm>
            <a:off x="609601" y="273050"/>
            <a:ext cx="4011084" cy="910981"/>
          </a:xfrm>
        </p:spPr>
        <p:txBody>
          <a:bodyPr/>
          <a:lstStyle/>
          <a:p>
            <a:r>
              <a:rPr lang="nl-NL" sz="3200" dirty="0"/>
              <a:t>Circulair ontwerpen</a:t>
            </a:r>
          </a:p>
        </p:txBody>
      </p:sp>
      <p:pic>
        <p:nvPicPr>
          <p:cNvPr id="6" name="Tijdelijke aanduiding voor inhoud 5">
            <a:hlinkClick r:id="rId3"/>
            <a:extLst>
              <a:ext uri="{FF2B5EF4-FFF2-40B4-BE49-F238E27FC236}">
                <a16:creationId xmlns:a16="http://schemas.microsoft.com/office/drawing/2014/main" id="{143B3537-3054-36EE-55D9-05738E9310C2}"/>
              </a:ext>
            </a:extLst>
          </p:cNvPr>
          <p:cNvPicPr>
            <a:picLocks noGrp="1" noChangeAspect="1"/>
          </p:cNvPicPr>
          <p:nvPr>
            <p:ph idx="1"/>
          </p:nvPr>
        </p:nvPicPr>
        <p:blipFill rotWithShape="1">
          <a:blip r:embed="rId4"/>
          <a:srcRect l="24464" t="11801" r="64451" b="65104"/>
          <a:stretch/>
        </p:blipFill>
        <p:spPr>
          <a:xfrm>
            <a:off x="5980572" y="956969"/>
            <a:ext cx="5379090" cy="4691063"/>
          </a:xfrm>
        </p:spPr>
      </p:pic>
      <p:sp>
        <p:nvSpPr>
          <p:cNvPr id="4" name="Tijdelijke aanduiding voor tekst 3">
            <a:extLst>
              <a:ext uri="{FF2B5EF4-FFF2-40B4-BE49-F238E27FC236}">
                <a16:creationId xmlns:a16="http://schemas.microsoft.com/office/drawing/2014/main" id="{1C97F30A-542D-F233-A3CD-AC54A2C97E3D}"/>
              </a:ext>
            </a:extLst>
          </p:cNvPr>
          <p:cNvSpPr>
            <a:spLocks noGrp="1"/>
          </p:cNvSpPr>
          <p:nvPr>
            <p:ph type="body" sz="half" idx="2"/>
          </p:nvPr>
        </p:nvSpPr>
        <p:spPr/>
        <p:txBody>
          <a:bodyPr/>
          <a:lstStyle/>
          <a:p>
            <a:r>
              <a:rPr lang="nl-NL" sz="2400" dirty="0"/>
              <a:t>Understand</a:t>
            </a:r>
            <a:br>
              <a:rPr lang="nl-NL" sz="2400" dirty="0"/>
            </a:br>
            <a:r>
              <a:rPr lang="nl-NL" i="1" dirty="0"/>
              <a:t>Weten hoe iets werkt, hoe je iets kan regenereren, onderzoeken en je afvragen hoe doet de natuur het. </a:t>
            </a:r>
          </a:p>
          <a:p>
            <a:endParaRPr lang="nl-NL" i="1" dirty="0"/>
          </a:p>
          <a:p>
            <a:r>
              <a:rPr lang="nl-NL" sz="2400" dirty="0" err="1"/>
              <a:t>Define</a:t>
            </a:r>
            <a:endParaRPr lang="nl-NL" sz="2400" dirty="0"/>
          </a:p>
          <a:p>
            <a:r>
              <a:rPr lang="nl-NL" i="1" dirty="0"/>
              <a:t>Wat wil je bereiken, welke kansen, wie heb je nodig, welk circulair model past erbij en welke waardes voeg je toe. </a:t>
            </a:r>
          </a:p>
          <a:p>
            <a:endParaRPr lang="nl-NL" sz="2400" dirty="0"/>
          </a:p>
          <a:p>
            <a:r>
              <a:rPr lang="nl-NL" sz="2400" dirty="0"/>
              <a:t>Make</a:t>
            </a:r>
          </a:p>
          <a:p>
            <a:r>
              <a:rPr lang="nl-NL" i="1" dirty="0"/>
              <a:t>Ontwerp een tekening een idee, brainstormen, problemen achterhalen, keuzes maken, wat gebruik je wel wat niet, en prototype.</a:t>
            </a:r>
          </a:p>
          <a:p>
            <a:endParaRPr lang="nl-NL" sz="2400" dirty="0"/>
          </a:p>
          <a:p>
            <a:r>
              <a:rPr lang="nl-NL" sz="2400" dirty="0"/>
              <a:t>Release</a:t>
            </a:r>
          </a:p>
          <a:p>
            <a:r>
              <a:rPr lang="nl-NL" i="1" dirty="0"/>
              <a:t>Wat wordt het plan, wat ga je leren uit het release, wie zijn je partners, je organisatie uitbreiden en blijven verbeteren</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4275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C0F71-F69B-6E83-FC23-70C8D1C0A217}"/>
              </a:ext>
            </a:extLst>
          </p:cNvPr>
          <p:cNvSpPr>
            <a:spLocks noGrp="1"/>
          </p:cNvSpPr>
          <p:nvPr>
            <p:ph type="title"/>
          </p:nvPr>
        </p:nvSpPr>
        <p:spPr>
          <a:xfrm>
            <a:off x="839788" y="187325"/>
            <a:ext cx="3932237" cy="1600200"/>
          </a:xfrm>
        </p:spPr>
        <p:txBody>
          <a:bodyPr/>
          <a:lstStyle/>
          <a:p>
            <a:r>
              <a:rPr lang="nl-NL" sz="4000" dirty="0" err="1"/>
              <a:t>Natuurinclusief</a:t>
            </a:r>
            <a:br>
              <a:rPr lang="nl-NL" sz="4000" dirty="0"/>
            </a:br>
            <a:endParaRPr lang="nl-NL" sz="4000" dirty="0"/>
          </a:p>
        </p:txBody>
      </p:sp>
      <p:sp>
        <p:nvSpPr>
          <p:cNvPr id="5" name="Tijdelijke aanduiding voor inhoud 4">
            <a:extLst>
              <a:ext uri="{FF2B5EF4-FFF2-40B4-BE49-F238E27FC236}">
                <a16:creationId xmlns:a16="http://schemas.microsoft.com/office/drawing/2014/main" id="{5D6B75D0-377F-7BA8-2B88-B1AFECD8A647}"/>
              </a:ext>
            </a:extLst>
          </p:cNvPr>
          <p:cNvSpPr>
            <a:spLocks noGrp="1"/>
          </p:cNvSpPr>
          <p:nvPr>
            <p:ph type="body" sz="half" idx="2"/>
          </p:nvPr>
        </p:nvSpPr>
        <p:spPr>
          <a:xfrm>
            <a:off x="839788" y="2057400"/>
            <a:ext cx="3932237" cy="3811588"/>
          </a:xfrm>
        </p:spPr>
        <p:txBody>
          <a:bodyPr/>
          <a:lstStyle/>
          <a:p>
            <a:pPr marL="0" indent="0" algn="just">
              <a:buNone/>
            </a:pPr>
            <a:r>
              <a:rPr lang="nl-NL" sz="1800" b="0" i="1" dirty="0" err="1">
                <a:solidFill>
                  <a:srgbClr val="4D5156"/>
                </a:solidFill>
                <a:effectLst/>
              </a:rPr>
              <a:t>Natuurinclusief</a:t>
            </a:r>
            <a:r>
              <a:rPr lang="nl-NL" sz="1800" b="0" i="1" dirty="0">
                <a:solidFill>
                  <a:srgbClr val="4D5156"/>
                </a:solidFill>
                <a:effectLst/>
              </a:rPr>
              <a:t> is een vorm van duurzaamheid waarbij zodanig gebouwd en ingericht wordt dat een gebied bijdraagt aan de lokale biodiversiteit en natuurwaarden.</a:t>
            </a:r>
          </a:p>
          <a:p>
            <a:pPr marL="0" indent="0" algn="just">
              <a:buNone/>
            </a:pPr>
            <a:endParaRPr lang="nl-NL" sz="1800" i="1" dirty="0">
              <a:solidFill>
                <a:srgbClr val="4D5156"/>
              </a:solidFill>
            </a:endParaRPr>
          </a:p>
          <a:p>
            <a:pPr marL="0" indent="0" algn="just">
              <a:buNone/>
            </a:pPr>
            <a:endParaRPr lang="nl-NL" sz="1800" b="0" i="1" dirty="0">
              <a:effectLst/>
            </a:endParaRPr>
          </a:p>
          <a:p>
            <a:pPr marL="0" indent="0">
              <a:buNone/>
            </a:pPr>
            <a:endParaRPr lang="nl-NL" sz="1800" i="1" dirty="0"/>
          </a:p>
          <a:p>
            <a:pPr marL="0" indent="0">
              <a:buNone/>
            </a:pPr>
            <a:endParaRPr lang="nl-NL" dirty="0"/>
          </a:p>
        </p:txBody>
      </p:sp>
      <p:pic>
        <p:nvPicPr>
          <p:cNvPr id="1026" name="Picture 2" descr="De bronafbeelding bekijken">
            <a:extLst>
              <a:ext uri="{FF2B5EF4-FFF2-40B4-BE49-F238E27FC236}">
                <a16:creationId xmlns:a16="http://schemas.microsoft.com/office/drawing/2014/main" id="{2EB50F47-E852-A6E9-39EF-2A8F45B8EA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4115" y="987425"/>
            <a:ext cx="6130345" cy="4873625"/>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C5E562E-4E44-6109-5668-5F6EC922979E}"/>
              </a:ext>
            </a:extLst>
          </p:cNvPr>
          <p:cNvSpPr/>
          <p:nvPr/>
        </p:nvSpPr>
        <p:spPr>
          <a:xfrm>
            <a:off x="5204115" y="3300046"/>
            <a:ext cx="6464876" cy="2432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6776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2608B-12BA-4B04-A9F8-92860075FFED}"/>
              </a:ext>
            </a:extLst>
          </p:cNvPr>
          <p:cNvSpPr>
            <a:spLocks noGrp="1"/>
          </p:cNvSpPr>
          <p:nvPr>
            <p:ph type="title"/>
          </p:nvPr>
        </p:nvSpPr>
        <p:spPr/>
        <p:txBody>
          <a:bodyPr/>
          <a:lstStyle/>
          <a:p>
            <a:r>
              <a:rPr lang="nl-NL" sz="3200" dirty="0" err="1"/>
              <a:t>Natuurinclusief</a:t>
            </a:r>
            <a:r>
              <a:rPr lang="nl-NL" sz="3200" dirty="0"/>
              <a:t> voorbeeld van een fietsenstalling</a:t>
            </a:r>
          </a:p>
        </p:txBody>
      </p:sp>
      <p:pic>
        <p:nvPicPr>
          <p:cNvPr id="1026" name="Picture 2" descr="Inspiratiemagazine Natuurinclusief bouwen | Green Deal 1.000 ha nieuwe  stedelijke natuur">
            <a:extLst>
              <a:ext uri="{FF2B5EF4-FFF2-40B4-BE49-F238E27FC236}">
                <a16:creationId xmlns:a16="http://schemas.microsoft.com/office/drawing/2014/main" id="{A16CF8E3-EC61-4DBD-975D-892EBE7EB3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1437" y="1284289"/>
            <a:ext cx="9659039" cy="50584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7E303679-8C1B-4FAF-A9DE-A3BA32D2C8B0}"/>
              </a:ext>
            </a:extLst>
          </p:cNvPr>
          <p:cNvSpPr txBox="1"/>
          <p:nvPr/>
        </p:nvSpPr>
        <p:spPr>
          <a:xfrm>
            <a:off x="3046640" y="6342714"/>
            <a:ext cx="6098720" cy="369332"/>
          </a:xfrm>
          <a:prstGeom prst="rect">
            <a:avLst/>
          </a:prstGeom>
          <a:noFill/>
        </p:spPr>
        <p:txBody>
          <a:bodyPr wrap="square">
            <a:spAutoFit/>
          </a:bodyPr>
          <a:lstStyle/>
          <a:p>
            <a:r>
              <a:rPr lang="nl-NL" b="1" dirty="0">
                <a:solidFill>
                  <a:srgbClr val="202122"/>
                </a:solidFill>
                <a:latin typeface="Arial" panose="020B0604020202020204" pitchFamily="34" charset="0"/>
              </a:rPr>
              <a:t>D</a:t>
            </a:r>
            <a:r>
              <a:rPr lang="nl-NL" b="1" i="0" dirty="0">
                <a:solidFill>
                  <a:srgbClr val="202122"/>
                </a:solidFill>
                <a:effectLst/>
                <a:latin typeface="Arial" panose="020B0604020202020204" pitchFamily="34" charset="0"/>
              </a:rPr>
              <a:t>raagt bij aan de kwaliteit van de leefomgeving</a:t>
            </a:r>
            <a:endParaRPr lang="nl-NL" b="1" dirty="0"/>
          </a:p>
        </p:txBody>
      </p:sp>
    </p:spTree>
    <p:extLst>
      <p:ext uri="{BB962C8B-B14F-4D97-AF65-F5344CB8AC3E}">
        <p14:creationId xmlns:p14="http://schemas.microsoft.com/office/powerpoint/2010/main" val="462995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34745-7481-4A7B-A68B-FF38A82C9BD4}"/>
              </a:ext>
            </a:extLst>
          </p:cNvPr>
          <p:cNvSpPr>
            <a:spLocks noGrp="1"/>
          </p:cNvSpPr>
          <p:nvPr>
            <p:ph type="title"/>
          </p:nvPr>
        </p:nvSpPr>
        <p:spPr/>
        <p:txBody>
          <a:bodyPr/>
          <a:lstStyle/>
          <a:p>
            <a:r>
              <a:rPr lang="nl-NL" sz="3600" dirty="0"/>
              <a:t>Biodiversiteit herstellen</a:t>
            </a:r>
          </a:p>
        </p:txBody>
      </p:sp>
      <p:sp>
        <p:nvSpPr>
          <p:cNvPr id="3" name="Tijdelijke aanduiding voor inhoud 2">
            <a:extLst>
              <a:ext uri="{FF2B5EF4-FFF2-40B4-BE49-F238E27FC236}">
                <a16:creationId xmlns:a16="http://schemas.microsoft.com/office/drawing/2014/main" id="{51CC9127-2451-4D20-A03F-740B183BD41D}"/>
              </a:ext>
            </a:extLst>
          </p:cNvPr>
          <p:cNvSpPr>
            <a:spLocks noGrp="1"/>
          </p:cNvSpPr>
          <p:nvPr>
            <p:ph idx="1"/>
          </p:nvPr>
        </p:nvSpPr>
        <p:spPr>
          <a:xfrm>
            <a:off x="4766733" y="854075"/>
            <a:ext cx="6815666" cy="5853113"/>
          </a:xfrm>
        </p:spPr>
        <p:txBody>
          <a:bodyPr>
            <a:normAutofit/>
          </a:bodyPr>
          <a:lstStyle/>
          <a:p>
            <a:pPr marL="0" indent="0">
              <a:buNone/>
            </a:pPr>
            <a:endParaRPr lang="nl-NL" sz="1800" b="0" i="0" dirty="0">
              <a:solidFill>
                <a:schemeClr val="tx2"/>
              </a:solidFill>
              <a:effectLst/>
              <a:latin typeface="Arial" panose="020B0604020202020204" pitchFamily="34" charset="0"/>
            </a:endParaRPr>
          </a:p>
          <a:p>
            <a:pPr marL="0" indent="0" algn="l" rtl="0" fontAlgn="base">
              <a:buNone/>
            </a:pPr>
            <a:r>
              <a:rPr lang="nl-NL" sz="1800" b="1" i="0" dirty="0">
                <a:solidFill>
                  <a:schemeClr val="tx2"/>
                </a:solidFill>
                <a:effectLst/>
                <a:latin typeface="Arial" panose="020B0604020202020204" pitchFamily="34" charset="0"/>
              </a:rPr>
              <a:t>Tijd:</a:t>
            </a:r>
            <a:r>
              <a:rPr lang="nl-NL" sz="1800" b="0" i="0" dirty="0">
                <a:solidFill>
                  <a:schemeClr val="tx2"/>
                </a:solidFill>
                <a:effectLst/>
              </a:rPr>
              <a:t> 10 minuten </a:t>
            </a:r>
            <a:endParaRPr lang="nl-NL" sz="1000" b="0" i="0" dirty="0">
              <a:solidFill>
                <a:schemeClr val="tx2"/>
              </a:solidFill>
              <a:effectLst/>
              <a:latin typeface="Segoe UI" panose="020B0502040204020203" pitchFamily="34" charset="0"/>
            </a:endParaRPr>
          </a:p>
          <a:p>
            <a:pPr marL="0" indent="0" algn="l" rtl="0" fontAlgn="base">
              <a:buNone/>
            </a:pPr>
            <a:r>
              <a:rPr lang="nl-NL" sz="1800" b="1" i="0" dirty="0">
                <a:solidFill>
                  <a:schemeClr val="tx2"/>
                </a:solidFill>
                <a:effectLst/>
                <a:latin typeface="Arial" panose="020B0604020202020204" pitchFamily="34" charset="0"/>
              </a:rPr>
              <a:t>Hoe:</a:t>
            </a:r>
            <a:r>
              <a:rPr lang="nl-NL" sz="1800" b="0" i="0" dirty="0">
                <a:solidFill>
                  <a:schemeClr val="tx2"/>
                </a:solidFill>
                <a:effectLst/>
                <a:latin typeface="Arial" panose="020B0604020202020204" pitchFamily="34" charset="0"/>
              </a:rPr>
              <a:t> In IBS groepen</a:t>
            </a:r>
          </a:p>
          <a:p>
            <a:pPr marL="0" indent="0" algn="l" rtl="0" fontAlgn="base">
              <a:buNone/>
            </a:pPr>
            <a:r>
              <a:rPr lang="nl-NL" sz="1800" b="1" i="0" dirty="0">
                <a:solidFill>
                  <a:schemeClr val="tx2"/>
                </a:solidFill>
                <a:effectLst/>
                <a:latin typeface="Arial" panose="020B0604020202020204" pitchFamily="34" charset="0"/>
              </a:rPr>
              <a:t>Hulp:</a:t>
            </a:r>
            <a:r>
              <a:rPr lang="nl-NL" sz="1800" b="0" i="0" dirty="0">
                <a:solidFill>
                  <a:schemeClr val="tx2"/>
                </a:solidFill>
                <a:effectLst/>
              </a:rPr>
              <a:t> Internet, wikiwijs theorie, elkaar en docent </a:t>
            </a:r>
            <a:endParaRPr lang="nl-NL" sz="1000" b="0" i="0" dirty="0">
              <a:solidFill>
                <a:schemeClr val="tx2"/>
              </a:solidFill>
              <a:effectLst/>
              <a:latin typeface="Segoe UI" panose="020B0502040204020203" pitchFamily="34" charset="0"/>
            </a:endParaRPr>
          </a:p>
          <a:p>
            <a:pPr marL="0" indent="0" algn="l" rtl="0" fontAlgn="base">
              <a:buNone/>
            </a:pPr>
            <a:r>
              <a:rPr lang="nl-NL" sz="1800" b="1" i="0" dirty="0">
                <a:solidFill>
                  <a:schemeClr val="tx2"/>
                </a:solidFill>
                <a:effectLst/>
                <a:latin typeface="Arial" panose="020B0604020202020204" pitchFamily="34" charset="0"/>
              </a:rPr>
              <a:t>Resultaat:</a:t>
            </a:r>
            <a:r>
              <a:rPr lang="nl-NL" sz="1800" b="0" i="0" dirty="0">
                <a:solidFill>
                  <a:schemeClr val="tx2"/>
                </a:solidFill>
                <a:effectLst/>
              </a:rPr>
              <a:t> woordspin/brainstorm met daarop de volgende vragen beantwoord: </a:t>
            </a:r>
            <a:endParaRPr lang="nl-NL" sz="1000" b="0" i="0" dirty="0">
              <a:solidFill>
                <a:schemeClr val="tx2"/>
              </a:solidFill>
              <a:effectLst/>
              <a:latin typeface="Segoe UI" panose="020B0502040204020203" pitchFamily="34" charset="0"/>
            </a:endParaRPr>
          </a:p>
          <a:p>
            <a:pPr marL="0" indent="0" algn="l" rtl="0" fontAlgn="base">
              <a:buNone/>
            </a:pPr>
            <a:r>
              <a:rPr lang="nl-NL" sz="1800" b="1" i="0" dirty="0">
                <a:solidFill>
                  <a:schemeClr val="tx2"/>
                </a:solidFill>
                <a:effectLst/>
                <a:latin typeface="Arial" panose="020B0604020202020204" pitchFamily="34" charset="0"/>
              </a:rPr>
              <a:t>-</a:t>
            </a:r>
            <a:r>
              <a:rPr lang="nl-NL" sz="1800" b="0" i="0" dirty="0">
                <a:solidFill>
                  <a:schemeClr val="tx2"/>
                </a:solidFill>
                <a:effectLst/>
              </a:rPr>
              <a:t> Op welke manier heeft biodiversiteit te maken met de specialisatie </a:t>
            </a:r>
            <a:endParaRPr lang="nl-NL" sz="1000" b="0" i="0" dirty="0">
              <a:solidFill>
                <a:schemeClr val="tx2"/>
              </a:solidFill>
              <a:effectLst/>
              <a:latin typeface="Segoe UI" panose="020B0502040204020203" pitchFamily="34" charset="0"/>
            </a:endParaRPr>
          </a:p>
          <a:p>
            <a:pPr marL="0" indent="0" algn="l" rtl="0" fontAlgn="base">
              <a:buNone/>
            </a:pPr>
            <a:r>
              <a:rPr lang="nl-NL" sz="1800" b="1" i="0" dirty="0">
                <a:solidFill>
                  <a:schemeClr val="tx2"/>
                </a:solidFill>
                <a:effectLst/>
                <a:latin typeface="Arial" panose="020B0604020202020204" pitchFamily="34" charset="0"/>
              </a:rPr>
              <a:t>-</a:t>
            </a:r>
            <a:r>
              <a:rPr lang="nl-NL" sz="1800" b="0" i="0" dirty="0">
                <a:solidFill>
                  <a:schemeClr val="tx2"/>
                </a:solidFill>
                <a:effectLst/>
                <a:latin typeface="Arial" panose="020B0604020202020204" pitchFamily="34" charset="0"/>
              </a:rPr>
              <a:t> Hoe kan het vakgebied/specialisatie rekening houden met biodiversiteit en het bevorderen hiervan (twee voorbeelden)</a:t>
            </a:r>
          </a:p>
          <a:p>
            <a:pPr marL="0" indent="0" algn="l" rtl="0" fontAlgn="base">
              <a:buNone/>
            </a:pPr>
            <a:endParaRPr lang="nl-NL" sz="1000" b="0" i="0" dirty="0">
              <a:solidFill>
                <a:schemeClr val="tx2"/>
              </a:solidFill>
              <a:effectLst/>
              <a:latin typeface="Segoe UI" panose="020B0502040204020203" pitchFamily="34" charset="0"/>
            </a:endParaRPr>
          </a:p>
          <a:p>
            <a:pPr marL="0" indent="0" algn="l" rtl="0" fontAlgn="base">
              <a:buNone/>
            </a:pPr>
            <a:r>
              <a:rPr lang="nl-NL" sz="1800" b="1" i="0" dirty="0">
                <a:solidFill>
                  <a:schemeClr val="tx2"/>
                </a:solidFill>
                <a:effectLst/>
                <a:latin typeface="Arial" panose="020B0604020202020204" pitchFamily="34" charset="0"/>
              </a:rPr>
              <a:t>Klaar:</a:t>
            </a:r>
            <a:r>
              <a:rPr lang="nl-NL" sz="1800" b="0" i="0" dirty="0">
                <a:solidFill>
                  <a:schemeClr val="tx2"/>
                </a:solidFill>
                <a:effectLst/>
                <a:latin typeface="Arial" panose="020B0604020202020204" pitchFamily="34" charset="0"/>
              </a:rPr>
              <a:t> IBS, verantwoordingsdocument etc. etc. </a:t>
            </a:r>
            <a:r>
              <a:rPr lang="nl-NL" sz="1800" dirty="0">
                <a:solidFill>
                  <a:schemeClr val="tx2"/>
                </a:solidFill>
                <a:latin typeface="Arial" panose="020B0604020202020204" pitchFamily="34" charset="0"/>
              </a:rPr>
              <a:t>of zoek eens naar acties waardoor er in Tilburg meer groen komt.</a:t>
            </a:r>
            <a:r>
              <a:rPr lang="nl-NL" sz="1800" b="0" i="0" dirty="0">
                <a:solidFill>
                  <a:schemeClr val="tx2"/>
                </a:solidFill>
                <a:effectLst/>
                <a:latin typeface="WordVisiCarriageReturn_MSFontService"/>
              </a:rPr>
              <a:t> </a:t>
            </a:r>
          </a:p>
          <a:p>
            <a:pPr marL="0" indent="0" algn="l" rtl="0" fontAlgn="base">
              <a:buNone/>
            </a:pPr>
            <a:br>
              <a:rPr lang="nl-NL" sz="1800" b="0" i="0" dirty="0">
                <a:solidFill>
                  <a:schemeClr val="tx2"/>
                </a:solidFill>
                <a:effectLst/>
                <a:latin typeface="WordVisiCarriageReturn_MSFontService"/>
              </a:rPr>
            </a:br>
            <a:r>
              <a:rPr lang="nl-NL" sz="1800" b="1" i="0" dirty="0">
                <a:solidFill>
                  <a:schemeClr val="tx2"/>
                </a:solidFill>
                <a:effectLst/>
                <a:latin typeface="Arial" panose="020B0604020202020204" pitchFamily="34" charset="0"/>
              </a:rPr>
              <a:t>Wat:</a:t>
            </a:r>
            <a:r>
              <a:rPr lang="nl-NL" sz="1800" b="0" i="0" dirty="0">
                <a:solidFill>
                  <a:schemeClr val="tx2"/>
                </a:solidFill>
                <a:effectLst/>
              </a:rPr>
              <a:t> Beantwoord met elkaar de vragen, hierdoor wordt er een overzicht gemaakt van het nut van biodiversiteit voor de verschillende specialisaties </a:t>
            </a:r>
            <a:endParaRPr lang="nl-NL" sz="1800" dirty="0">
              <a:solidFill>
                <a:schemeClr val="tx2"/>
              </a:solidFill>
            </a:endParaRPr>
          </a:p>
          <a:p>
            <a:pPr marL="0" indent="0">
              <a:buNone/>
            </a:pPr>
            <a:endParaRPr lang="nl-NL" sz="1800" b="0" i="0" dirty="0">
              <a:solidFill>
                <a:schemeClr val="tx2"/>
              </a:solidFill>
              <a:effectLst/>
              <a:latin typeface="Arial" panose="020B0604020202020204" pitchFamily="34" charset="0"/>
            </a:endParaRPr>
          </a:p>
          <a:p>
            <a:pPr marL="0" indent="0">
              <a:buNone/>
            </a:pPr>
            <a:endParaRPr lang="nl-NL" sz="1800" b="0" i="0" dirty="0">
              <a:solidFill>
                <a:schemeClr val="tx2"/>
              </a:solidFill>
              <a:effectLst/>
              <a:latin typeface="Arial" panose="020B0604020202020204" pitchFamily="34" charset="0"/>
            </a:endParaRPr>
          </a:p>
        </p:txBody>
      </p:sp>
      <p:pic>
        <p:nvPicPr>
          <p:cNvPr id="1026" name="Picture 2" descr="Focus - Stichting Steenbreek">
            <a:extLst>
              <a:ext uri="{FF2B5EF4-FFF2-40B4-BE49-F238E27FC236}">
                <a16:creationId xmlns:a16="http://schemas.microsoft.com/office/drawing/2014/main" id="{021470BF-82AD-4E99-9E87-BB0015C4A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0506" y="2864955"/>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6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34FCF-DAF9-A541-2510-CE3A6905E10C}"/>
              </a:ext>
            </a:extLst>
          </p:cNvPr>
          <p:cNvSpPr>
            <a:spLocks noGrp="1"/>
          </p:cNvSpPr>
          <p:nvPr>
            <p:ph type="title"/>
          </p:nvPr>
        </p:nvSpPr>
        <p:spPr/>
        <p:txBody>
          <a:bodyPr/>
          <a:lstStyle/>
          <a:p>
            <a:r>
              <a:rPr lang="nl-NL" dirty="0"/>
              <a:t>Vandaag</a:t>
            </a:r>
          </a:p>
        </p:txBody>
      </p:sp>
      <p:sp>
        <p:nvSpPr>
          <p:cNvPr id="3" name="Tijdelijke aanduiding voor tekst 2">
            <a:extLst>
              <a:ext uri="{FF2B5EF4-FFF2-40B4-BE49-F238E27FC236}">
                <a16:creationId xmlns:a16="http://schemas.microsoft.com/office/drawing/2014/main" id="{3C700A5F-DB6D-BE70-29E4-7456F17084D4}"/>
              </a:ext>
            </a:extLst>
          </p:cNvPr>
          <p:cNvSpPr>
            <a:spLocks noGrp="1"/>
          </p:cNvSpPr>
          <p:nvPr>
            <p:ph type="body" sz="quarter" idx="13"/>
          </p:nvPr>
        </p:nvSpPr>
        <p:spPr/>
        <p:txBody>
          <a:bodyPr/>
          <a:lstStyle/>
          <a:p>
            <a:pPr lvl="1">
              <a:buFont typeface="Wingdings" panose="05000000000000000000" pitchFamily="2" charset="2"/>
              <a:buChar char="ü"/>
            </a:pPr>
            <a:r>
              <a:rPr lang="nl-NL" sz="1800" dirty="0"/>
              <a:t>Je weet wat biodiversiteit betekend</a:t>
            </a:r>
          </a:p>
          <a:p>
            <a:pPr lvl="1">
              <a:buFont typeface="Wingdings" panose="05000000000000000000" pitchFamily="2" charset="2"/>
              <a:buChar char="ü"/>
            </a:pPr>
            <a:r>
              <a:rPr lang="nl-NL" sz="1800" dirty="0"/>
              <a:t>Je kan uitleggen wat het effec</a:t>
            </a:r>
            <a:r>
              <a:rPr lang="nl-NL" dirty="0"/>
              <a:t>t van biodiversiteitverlies kan zijn op onze leefomgeving</a:t>
            </a:r>
          </a:p>
          <a:p>
            <a:pPr lvl="1">
              <a:buFont typeface="Wingdings" panose="05000000000000000000" pitchFamily="2" charset="2"/>
              <a:buChar char="ü"/>
            </a:pPr>
            <a:r>
              <a:rPr lang="nl-NL" dirty="0"/>
              <a:t>Je kan vertellen hoe je biodiversiteit in een gebied kan herstellen</a:t>
            </a:r>
            <a:endParaRPr lang="nl-NL" sz="1800" dirty="0"/>
          </a:p>
          <a:p>
            <a:pPr lvl="1">
              <a:buFont typeface="Wingdings" panose="05000000000000000000" pitchFamily="2" charset="2"/>
              <a:buChar char="ü"/>
            </a:pPr>
            <a:r>
              <a:rPr lang="nl-NL" sz="1800" dirty="0"/>
              <a:t>Je weet wat een exoot is en wat de effecten hiervan kunnen zijn.</a:t>
            </a:r>
          </a:p>
          <a:p>
            <a:pPr lvl="1">
              <a:buFont typeface="Wingdings" panose="05000000000000000000" pitchFamily="2" charset="2"/>
              <a:buChar char="ü"/>
            </a:pPr>
            <a:r>
              <a:rPr lang="nl-NL" sz="1800" dirty="0"/>
              <a:t>Je weet en kan uitleggeven over wat klimaat adaptief is.</a:t>
            </a:r>
          </a:p>
          <a:p>
            <a:pPr lvl="1">
              <a:buFont typeface="Wingdings" panose="05000000000000000000" pitchFamily="2" charset="2"/>
              <a:buChar char="ü"/>
            </a:pPr>
            <a:r>
              <a:rPr lang="nl-NL" sz="1800" dirty="0"/>
              <a:t>Je kan uitleggen wat natuur inclusief betekend.</a:t>
            </a:r>
          </a:p>
          <a:p>
            <a:pPr lvl="1">
              <a:buFont typeface="Wingdings" panose="05000000000000000000" pitchFamily="2" charset="2"/>
              <a:buChar char="ü"/>
            </a:pPr>
            <a:r>
              <a:rPr lang="nl-NL" sz="1800" dirty="0"/>
              <a:t>Je weet wat de effecten van natuur in een omgeving kunnen zijn.</a:t>
            </a:r>
          </a:p>
          <a:p>
            <a:pPr marL="0" indent="0">
              <a:buNone/>
            </a:pPr>
            <a:endParaRPr lang="nl-NL" dirty="0"/>
          </a:p>
          <a:p>
            <a:pPr marL="0" indent="0">
              <a:buNone/>
            </a:pPr>
            <a:endParaRPr lang="nl-NL" dirty="0"/>
          </a:p>
          <a:p>
            <a:pPr marL="0" indent="0">
              <a:buNone/>
            </a:pPr>
            <a:endParaRPr lang="nl-NL" dirty="0"/>
          </a:p>
          <a:p>
            <a:pPr marL="0" indent="0">
              <a:buNone/>
            </a:pPr>
            <a:r>
              <a:rPr lang="nl-NL" dirty="0"/>
              <a:t>Volgende week, meer over biodiversiteit, natuur inclusief en klimaatadaptatie</a:t>
            </a:r>
          </a:p>
          <a:p>
            <a:endParaRPr lang="nl-NL" dirty="0"/>
          </a:p>
        </p:txBody>
      </p:sp>
      <p:sp>
        <p:nvSpPr>
          <p:cNvPr id="5" name="Tijdelijke aanduiding voor tekst 4">
            <a:extLst>
              <a:ext uri="{FF2B5EF4-FFF2-40B4-BE49-F238E27FC236}">
                <a16:creationId xmlns:a16="http://schemas.microsoft.com/office/drawing/2014/main" id="{6FDFA67C-2CCB-C2D5-F203-BD43FC84983B}"/>
              </a:ext>
            </a:extLst>
          </p:cNvPr>
          <p:cNvSpPr>
            <a:spLocks noGrp="1"/>
          </p:cNvSpPr>
          <p:nvPr>
            <p:ph type="body" sz="quarter" idx="16"/>
          </p:nvPr>
        </p:nvSpPr>
        <p:spPr/>
        <p:txBody>
          <a:bodyPr/>
          <a:lstStyle/>
          <a:p>
            <a:r>
              <a:rPr lang="nl-NL" dirty="0"/>
              <a:t>Tot volgende week…</a:t>
            </a:r>
          </a:p>
        </p:txBody>
      </p:sp>
      <p:pic>
        <p:nvPicPr>
          <p:cNvPr id="1026" name="Picture 2" descr="Joe (Nederland) - Wikipedia">
            <a:extLst>
              <a:ext uri="{FF2B5EF4-FFF2-40B4-BE49-F238E27FC236}">
                <a16:creationId xmlns:a16="http://schemas.microsoft.com/office/drawing/2014/main" id="{01DB6E07-7E26-A002-E029-CF8C9EEE85B5}"/>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201" t="-57577" r="-767" b="-52313"/>
          <a:stretch/>
        </p:blipFill>
        <p:spPr bwMode="auto">
          <a:xfrm>
            <a:off x="6164071" y="1700213"/>
            <a:ext cx="5656454" cy="391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222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8EF2ACC-52BB-7507-686E-92F9D6F52B0A}"/>
              </a:ext>
            </a:extLst>
          </p:cNvPr>
          <p:cNvSpPr>
            <a:spLocks noGrp="1"/>
          </p:cNvSpPr>
          <p:nvPr>
            <p:ph type="title"/>
          </p:nvPr>
        </p:nvSpPr>
        <p:spPr>
          <a:xfrm>
            <a:off x="371475" y="125997"/>
            <a:ext cx="10108030" cy="557312"/>
          </a:xfrm>
        </p:spPr>
        <p:txBody>
          <a:bodyPr/>
          <a:lstStyle/>
          <a:p>
            <a:pPr algn="ctr"/>
            <a:r>
              <a:rPr lang="nl-NL" dirty="0"/>
              <a:t>Biodiversiteit in de </a:t>
            </a:r>
            <a:r>
              <a:rPr lang="nl-NL" dirty="0">
                <a:hlinkClick r:id="rId4"/>
              </a:rPr>
              <a:t>stad</a:t>
            </a:r>
            <a:endParaRPr lang="nl-NL" dirty="0"/>
          </a:p>
        </p:txBody>
      </p:sp>
      <p:pic>
        <p:nvPicPr>
          <p:cNvPr id="4" name="Onlinemedia 3" title="Waarom groeien planten beter in de stad?">
            <a:hlinkClick r:id="" action="ppaction://media"/>
            <a:extLst>
              <a:ext uri="{FF2B5EF4-FFF2-40B4-BE49-F238E27FC236}">
                <a16:creationId xmlns:a16="http://schemas.microsoft.com/office/drawing/2014/main" id="{474EDF8F-5D41-E44A-EE1E-FE25A9BBB387}"/>
              </a:ext>
            </a:extLst>
          </p:cNvPr>
          <p:cNvPicPr>
            <a:picLocks noGrp="1" noRot="1" noChangeAspect="1"/>
          </p:cNvPicPr>
          <p:nvPr>
            <p:ph idx="1"/>
            <a:videoFile r:link="rId1"/>
          </p:nvPr>
        </p:nvPicPr>
        <p:blipFill>
          <a:blip r:embed="rId5"/>
          <a:stretch>
            <a:fillRect/>
          </a:stretch>
        </p:blipFill>
        <p:spPr>
          <a:xfrm>
            <a:off x="224331" y="854175"/>
            <a:ext cx="10402319" cy="5877828"/>
          </a:xfrm>
          <a:prstGeom prst="rect">
            <a:avLst/>
          </a:prstGeom>
        </p:spPr>
      </p:pic>
    </p:spTree>
    <p:extLst>
      <p:ext uri="{BB962C8B-B14F-4D97-AF65-F5344CB8AC3E}">
        <p14:creationId xmlns:p14="http://schemas.microsoft.com/office/powerpoint/2010/main" val="34492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hlinkClick r:id="rId3"/>
            <a:extLst>
              <a:ext uri="{FF2B5EF4-FFF2-40B4-BE49-F238E27FC236}">
                <a16:creationId xmlns:a16="http://schemas.microsoft.com/office/drawing/2014/main" id="{6180640B-419E-4C8F-6A23-BE6D38D67D6B}"/>
              </a:ext>
            </a:extLst>
          </p:cNvPr>
          <p:cNvPicPr>
            <a:picLocks noGrp="1" noChangeAspect="1"/>
          </p:cNvPicPr>
          <p:nvPr>
            <p:ph type="pic" sz="quarter" idx="13"/>
          </p:nvPr>
        </p:nvPicPr>
        <p:blipFill rotWithShape="1">
          <a:blip r:embed="rId4"/>
          <a:srcRect b="28115"/>
          <a:stretch/>
        </p:blipFill>
        <p:spPr>
          <a:xfrm>
            <a:off x="20" y="10"/>
            <a:ext cx="12191980" cy="6857990"/>
          </a:xfrm>
          <a:noFill/>
        </p:spPr>
      </p:pic>
      <p:pic>
        <p:nvPicPr>
          <p:cNvPr id="2" name="Picture 10">
            <a:extLst>
              <a:ext uri="{FF2B5EF4-FFF2-40B4-BE49-F238E27FC236}">
                <a16:creationId xmlns:a16="http://schemas.microsoft.com/office/drawing/2014/main" id="{6E7F6F9D-4E79-E30D-C35A-47571E3ED4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384" y="5964631"/>
            <a:ext cx="657152" cy="75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907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6EA8D-F8C0-3D9E-8C8B-28E218680E53}"/>
              </a:ext>
            </a:extLst>
          </p:cNvPr>
          <p:cNvSpPr>
            <a:spLocks noGrp="1"/>
          </p:cNvSpPr>
          <p:nvPr>
            <p:ph type="title"/>
          </p:nvPr>
        </p:nvSpPr>
        <p:spPr/>
        <p:txBody>
          <a:bodyPr/>
          <a:lstStyle/>
          <a:p>
            <a:r>
              <a:rPr lang="nl-NL" dirty="0"/>
              <a:t>Enkele voorbeelden</a:t>
            </a:r>
          </a:p>
        </p:txBody>
      </p:sp>
      <p:sp>
        <p:nvSpPr>
          <p:cNvPr id="4" name="Tijdelijke aanduiding voor tekst 3">
            <a:extLst>
              <a:ext uri="{FF2B5EF4-FFF2-40B4-BE49-F238E27FC236}">
                <a16:creationId xmlns:a16="http://schemas.microsoft.com/office/drawing/2014/main" id="{E6E03013-16A9-F0A7-1955-526F1C46F9A1}"/>
              </a:ext>
            </a:extLst>
          </p:cNvPr>
          <p:cNvSpPr>
            <a:spLocks noGrp="1"/>
          </p:cNvSpPr>
          <p:nvPr>
            <p:ph type="body" sz="half" idx="2"/>
          </p:nvPr>
        </p:nvSpPr>
        <p:spPr/>
        <p:txBody>
          <a:bodyPr/>
          <a:lstStyle/>
          <a:p>
            <a:r>
              <a:rPr lang="nl-NL" dirty="0"/>
              <a:t>De </a:t>
            </a:r>
            <a:r>
              <a:rPr lang="nl-NL" dirty="0" err="1"/>
              <a:t>fairphone</a:t>
            </a:r>
            <a:r>
              <a:rPr lang="nl-NL" dirty="0"/>
              <a:t>; een modulaire smartphone die makkelijk te repareren en te upgraden is. </a:t>
            </a:r>
          </a:p>
          <a:p>
            <a:endParaRPr lang="nl-NL" dirty="0"/>
          </a:p>
          <a:p>
            <a:r>
              <a:rPr lang="nl-NL" dirty="0"/>
              <a:t>Modulaire koptelefoon; De koptelefoon van </a:t>
            </a:r>
            <a:r>
              <a:rPr lang="nl-NL" dirty="0" err="1"/>
              <a:t>Gerrard</a:t>
            </a:r>
            <a:r>
              <a:rPr lang="nl-NL" dirty="0"/>
              <a:t> Street bestaat uit lossen onderdelen die gemakkelijk vervangen kunnen worden.</a:t>
            </a:r>
          </a:p>
          <a:p>
            <a:endParaRPr lang="nl-NL" dirty="0"/>
          </a:p>
          <a:p>
            <a:r>
              <a:rPr lang="nl-NL" dirty="0"/>
              <a:t>Circulaire bestrating; </a:t>
            </a:r>
            <a:r>
              <a:rPr lang="nl-NL" dirty="0" err="1"/>
              <a:t>Struyk</a:t>
            </a:r>
            <a:r>
              <a:rPr lang="nl-NL" dirty="0"/>
              <a:t> </a:t>
            </a:r>
            <a:r>
              <a:rPr lang="nl-NL" dirty="0" err="1"/>
              <a:t>Verwo</a:t>
            </a:r>
            <a:r>
              <a:rPr lang="nl-NL" dirty="0"/>
              <a:t> Infra, de bestrating bestaat uit betonstenen die afkomstig zijn van oude bestrating, daarnaast zijn de stenen voorzien met een waterdoorlatende toplaag.</a:t>
            </a:r>
          </a:p>
          <a:p>
            <a:endParaRPr lang="nl-NL" dirty="0"/>
          </a:p>
          <a:p>
            <a:r>
              <a:rPr lang="nl-NL" dirty="0"/>
              <a:t>Circulair matras; Auping heeft matrassen die uit verschillende lagen bestaan en op deze manier gemakkelijk te recyclen en vervangen zijn. Het materiaal is biologisch afbreekbaar.</a:t>
            </a:r>
          </a:p>
          <a:p>
            <a:endParaRPr lang="nl-NL" dirty="0"/>
          </a:p>
          <a:p>
            <a:endParaRPr lang="nl-NL" dirty="0"/>
          </a:p>
        </p:txBody>
      </p:sp>
      <p:pic>
        <p:nvPicPr>
          <p:cNvPr id="1026" name="Picture 2" descr="Fairphone 3 Reviews, Pros and Cons | TechSpot">
            <a:extLst>
              <a:ext uri="{FF2B5EF4-FFF2-40B4-BE49-F238E27FC236}">
                <a16:creationId xmlns:a16="http://schemas.microsoft.com/office/drawing/2014/main" id="{88FA6ADF-9435-E4F3-5174-17CDAD9C45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302669" y="455674"/>
            <a:ext cx="2279730" cy="1279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test: de duurzame koptelefoon van Gerrard Street – TechGirl">
            <a:extLst>
              <a:ext uri="{FF2B5EF4-FFF2-40B4-BE49-F238E27FC236}">
                <a16:creationId xmlns:a16="http://schemas.microsoft.com/office/drawing/2014/main" id="{03795A70-B7C2-1FA7-F7B0-FDCEDD1CD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5860" y="1504979"/>
            <a:ext cx="3318936" cy="1559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uyk Verwo Infra | Greenbrick - voor kleurrijke grasbestrating ...">
            <a:extLst>
              <a:ext uri="{FF2B5EF4-FFF2-40B4-BE49-F238E27FC236}">
                <a16:creationId xmlns:a16="http://schemas.microsoft.com/office/drawing/2014/main" id="{25E0B7CF-19F2-8242-ECF4-34E5D2926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9972" y="2344615"/>
            <a:ext cx="2049053" cy="30714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cycle | Auping">
            <a:extLst>
              <a:ext uri="{FF2B5EF4-FFF2-40B4-BE49-F238E27FC236}">
                <a16:creationId xmlns:a16="http://schemas.microsoft.com/office/drawing/2014/main" id="{5478B151-FD0D-2E6D-A5E2-55E63C1DA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362" y="3946769"/>
            <a:ext cx="4243991" cy="235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905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EAF2D527-24D7-D6A9-6371-22A32D0824F6}"/>
              </a:ext>
            </a:extLst>
          </p:cNvPr>
          <p:cNvSpPr>
            <a:spLocks noGrp="1"/>
          </p:cNvSpPr>
          <p:nvPr>
            <p:ph type="subTitle" idx="1"/>
          </p:nvPr>
        </p:nvSpPr>
        <p:spPr/>
        <p:txBody>
          <a:bodyPr>
            <a:normAutofit lnSpcReduction="10000"/>
          </a:bodyPr>
          <a:lstStyle/>
          <a:p>
            <a:pPr marL="285750" indent="-285750">
              <a:buFont typeface="Wingdings" panose="05000000000000000000" pitchFamily="2" charset="2"/>
              <a:buChar char="ü"/>
            </a:pPr>
            <a:r>
              <a:rPr lang="nl-NL" dirty="0"/>
              <a:t>Vermindert verbruik en afval</a:t>
            </a:r>
          </a:p>
          <a:p>
            <a:pPr marL="285750" indent="-285750">
              <a:buFont typeface="Wingdings" panose="05000000000000000000" pitchFamily="2" charset="2"/>
              <a:buChar char="ü"/>
            </a:pPr>
            <a:r>
              <a:rPr lang="nl-NL" dirty="0"/>
              <a:t>Verlengt levensduur</a:t>
            </a:r>
          </a:p>
          <a:p>
            <a:pPr marL="285750" indent="-285750">
              <a:buFont typeface="Wingdings" panose="05000000000000000000" pitchFamily="2" charset="2"/>
              <a:buChar char="ü"/>
            </a:pPr>
            <a:r>
              <a:rPr lang="nl-NL" dirty="0"/>
              <a:t>Verlaagt kosten</a:t>
            </a:r>
          </a:p>
          <a:p>
            <a:pPr marL="285750" indent="-285750">
              <a:buFont typeface="Wingdings" panose="05000000000000000000" pitchFamily="2" charset="2"/>
              <a:buChar char="ü"/>
            </a:pPr>
            <a:r>
              <a:rPr lang="nl-NL" dirty="0"/>
              <a:t>Verhoogt waarde</a:t>
            </a:r>
          </a:p>
          <a:p>
            <a:pPr marL="285750" indent="-285750">
              <a:buFont typeface="Wingdings" panose="05000000000000000000" pitchFamily="2" charset="2"/>
              <a:buChar char="ü"/>
            </a:pPr>
            <a:r>
              <a:rPr lang="nl-NL" dirty="0"/>
              <a:t>Versterkt concurrentiekracht</a:t>
            </a:r>
          </a:p>
          <a:p>
            <a:pPr marL="285750" indent="-285750">
              <a:buFont typeface="Wingdings" panose="05000000000000000000" pitchFamily="2" charset="2"/>
              <a:buChar char="ü"/>
            </a:pPr>
            <a:r>
              <a:rPr lang="nl-NL" dirty="0"/>
              <a:t>Stimuleren innovatie</a:t>
            </a:r>
          </a:p>
          <a:p>
            <a:pPr marL="285750" indent="-285750">
              <a:buFont typeface="Wingdings" panose="05000000000000000000" pitchFamily="2" charset="2"/>
              <a:buChar char="ü"/>
            </a:pPr>
            <a:r>
              <a:rPr lang="nl-NL" dirty="0"/>
              <a:t>Optimaliseren productie en logistiek</a:t>
            </a:r>
          </a:p>
          <a:p>
            <a:endParaRPr lang="nl-NL" dirty="0"/>
          </a:p>
        </p:txBody>
      </p:sp>
      <p:sp>
        <p:nvSpPr>
          <p:cNvPr id="5" name="Titel 4">
            <a:extLst>
              <a:ext uri="{FF2B5EF4-FFF2-40B4-BE49-F238E27FC236}">
                <a16:creationId xmlns:a16="http://schemas.microsoft.com/office/drawing/2014/main" id="{21471426-52E4-F72E-9024-F69716D73D0F}"/>
              </a:ext>
            </a:extLst>
          </p:cNvPr>
          <p:cNvSpPr>
            <a:spLocks noGrp="1"/>
          </p:cNvSpPr>
          <p:nvPr>
            <p:ph type="ctrTitle"/>
          </p:nvPr>
        </p:nvSpPr>
        <p:spPr/>
        <p:txBody>
          <a:bodyPr/>
          <a:lstStyle/>
          <a:p>
            <a:r>
              <a:rPr lang="nl-NL" dirty="0"/>
              <a:t>Wat zijn de voordelen van circulair ontwerpen?</a:t>
            </a:r>
          </a:p>
        </p:txBody>
      </p:sp>
    </p:spTree>
    <p:extLst>
      <p:ext uri="{BB962C8B-B14F-4D97-AF65-F5344CB8AC3E}">
        <p14:creationId xmlns:p14="http://schemas.microsoft.com/office/powerpoint/2010/main" val="8418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21C1B6-8D75-3382-B8AE-E9AA95613513}"/>
              </a:ext>
            </a:extLst>
          </p:cNvPr>
          <p:cNvSpPr>
            <a:spLocks noGrp="1"/>
          </p:cNvSpPr>
          <p:nvPr>
            <p:ph type="ctrTitle"/>
          </p:nvPr>
        </p:nvSpPr>
        <p:spPr/>
        <p:txBody>
          <a:bodyPr/>
          <a:lstStyle/>
          <a:p>
            <a:r>
              <a:rPr lang="nl-NL" dirty="0"/>
              <a:t>Handen:</a:t>
            </a:r>
            <a:br>
              <a:rPr lang="nl-NL" dirty="0"/>
            </a:br>
            <a:r>
              <a:rPr lang="nl-NL" dirty="0"/>
              <a:t>Wie heeft er thuis last van onkruid?</a:t>
            </a:r>
          </a:p>
        </p:txBody>
      </p:sp>
    </p:spTree>
    <p:extLst>
      <p:ext uri="{BB962C8B-B14F-4D97-AF65-F5344CB8AC3E}">
        <p14:creationId xmlns:p14="http://schemas.microsoft.com/office/powerpoint/2010/main" val="2351702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media 8" title="Onkruid is juist hartstikke goed">
            <a:hlinkClick r:id="" action="ppaction://media"/>
            <a:extLst>
              <a:ext uri="{FF2B5EF4-FFF2-40B4-BE49-F238E27FC236}">
                <a16:creationId xmlns:a16="http://schemas.microsoft.com/office/drawing/2014/main" id="{F4EAC898-4D8E-39AB-80E9-D2305C29415F}"/>
              </a:ext>
            </a:extLst>
          </p:cNvPr>
          <p:cNvPicPr>
            <a:picLocks noGrp="1" noRot="1" noChangeAspect="1"/>
          </p:cNvPicPr>
          <p:nvPr>
            <p:ph type="pic" sz="quarter" idx="13"/>
            <a:videoFile r:link="rId1"/>
          </p:nvPr>
        </p:nvPicPr>
        <p:blipFill rotWithShape="1">
          <a:blip r:embed="rId4"/>
          <a:srcRect b="443"/>
          <a:stretch/>
        </p:blipFill>
        <p:spPr>
          <a:xfrm>
            <a:off x="20" y="10"/>
            <a:ext cx="12191980" cy="6857990"/>
          </a:xfrm>
          <a:prstGeom prst="rect">
            <a:avLst/>
          </a:prstGeom>
          <a:noFill/>
        </p:spPr>
      </p:pic>
    </p:spTree>
    <p:extLst>
      <p:ext uri="{BB962C8B-B14F-4D97-AF65-F5344CB8AC3E}">
        <p14:creationId xmlns:p14="http://schemas.microsoft.com/office/powerpoint/2010/main" val="326707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34FCF-DAF9-A541-2510-CE3A6905E10C}"/>
              </a:ext>
            </a:extLst>
          </p:cNvPr>
          <p:cNvSpPr>
            <a:spLocks noGrp="1"/>
          </p:cNvSpPr>
          <p:nvPr>
            <p:ph type="title"/>
          </p:nvPr>
        </p:nvSpPr>
        <p:spPr/>
        <p:txBody>
          <a:bodyPr/>
          <a:lstStyle/>
          <a:p>
            <a:r>
              <a:rPr lang="nl-NL" dirty="0"/>
              <a:t>Vandaag</a:t>
            </a:r>
          </a:p>
        </p:txBody>
      </p:sp>
      <p:sp>
        <p:nvSpPr>
          <p:cNvPr id="3" name="Tijdelijke aanduiding voor tekst 2">
            <a:extLst>
              <a:ext uri="{FF2B5EF4-FFF2-40B4-BE49-F238E27FC236}">
                <a16:creationId xmlns:a16="http://schemas.microsoft.com/office/drawing/2014/main" id="{3C700A5F-DB6D-BE70-29E4-7456F17084D4}"/>
              </a:ext>
            </a:extLst>
          </p:cNvPr>
          <p:cNvSpPr>
            <a:spLocks noGrp="1"/>
          </p:cNvSpPr>
          <p:nvPr>
            <p:ph type="body" sz="quarter" idx="13"/>
          </p:nvPr>
        </p:nvSpPr>
        <p:spPr/>
        <p:txBody>
          <a:bodyPr/>
          <a:lstStyle/>
          <a:p>
            <a:pPr lvl="1">
              <a:buFont typeface="Wingdings" panose="05000000000000000000" pitchFamily="2" charset="2"/>
              <a:buChar char="q"/>
            </a:pPr>
            <a:r>
              <a:rPr lang="nl-NL" sz="1800" dirty="0"/>
              <a:t>Je weet wat biodiversiteit betekend</a:t>
            </a:r>
          </a:p>
          <a:p>
            <a:pPr lvl="1">
              <a:buFont typeface="Wingdings" panose="05000000000000000000" pitchFamily="2" charset="2"/>
              <a:buChar char="q"/>
            </a:pPr>
            <a:r>
              <a:rPr lang="nl-NL" sz="1800" dirty="0"/>
              <a:t>Je kan uitleggen wat het effec</a:t>
            </a:r>
            <a:r>
              <a:rPr lang="nl-NL" dirty="0"/>
              <a:t>t van biodiversiteitverlies kan zijn op onze leefomgeving</a:t>
            </a:r>
          </a:p>
          <a:p>
            <a:pPr lvl="1">
              <a:buFont typeface="Wingdings" panose="05000000000000000000" pitchFamily="2" charset="2"/>
              <a:buChar char="q"/>
            </a:pPr>
            <a:r>
              <a:rPr lang="nl-NL" dirty="0"/>
              <a:t>Je kan vertellen hoe je biodiversiteit in een gebied kan herstellen</a:t>
            </a:r>
            <a:endParaRPr lang="nl-NL" sz="1800" dirty="0"/>
          </a:p>
          <a:p>
            <a:pPr lvl="1">
              <a:buFont typeface="Wingdings" panose="05000000000000000000" pitchFamily="2" charset="2"/>
              <a:buChar char="q"/>
            </a:pPr>
            <a:r>
              <a:rPr lang="nl-NL" sz="1800" dirty="0"/>
              <a:t>Je weet wat een exoot is en wat de effecten hiervan kunnen zijn.</a:t>
            </a:r>
          </a:p>
          <a:p>
            <a:pPr lvl="1">
              <a:buFont typeface="Wingdings" panose="05000000000000000000" pitchFamily="2" charset="2"/>
              <a:buChar char="q"/>
            </a:pPr>
            <a:r>
              <a:rPr lang="nl-NL" sz="1800" dirty="0"/>
              <a:t>Je weet en kan uitleggeven over wat klimaat adaptief is.</a:t>
            </a:r>
          </a:p>
          <a:p>
            <a:pPr lvl="1">
              <a:buFont typeface="Wingdings" panose="05000000000000000000" pitchFamily="2" charset="2"/>
              <a:buChar char="q"/>
            </a:pPr>
            <a:r>
              <a:rPr lang="nl-NL" sz="1800" dirty="0"/>
              <a:t>Je kan uitleggen wat natuur inclusief betekend.</a:t>
            </a:r>
          </a:p>
          <a:p>
            <a:pPr lvl="1">
              <a:buFont typeface="Wingdings" panose="05000000000000000000" pitchFamily="2" charset="2"/>
              <a:buChar char="q"/>
            </a:pPr>
            <a:r>
              <a:rPr lang="nl-NL" sz="1800" dirty="0"/>
              <a:t>Je weet wat de effecten van natuur in een omgeving kunnen zijn.</a:t>
            </a:r>
          </a:p>
          <a:p>
            <a:pPr lvl="1">
              <a:buFont typeface="Wingdings" panose="05000000000000000000" pitchFamily="2" charset="2"/>
              <a:buChar char="q"/>
            </a:pPr>
            <a:endParaRPr lang="nl-NL" sz="1800" dirty="0"/>
          </a:p>
        </p:txBody>
      </p:sp>
      <p:pic>
        <p:nvPicPr>
          <p:cNvPr id="7" name="Picture 4" descr="Biodiversiteit Archieven - Hortus Nijmegen">
            <a:extLst>
              <a:ext uri="{FF2B5EF4-FFF2-40B4-BE49-F238E27FC236}">
                <a16:creationId xmlns:a16="http://schemas.microsoft.com/office/drawing/2014/main" id="{3C192363-64ED-B78F-56DA-A3F7C276D905}"/>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4830" r="4830"/>
          <a:stretch>
            <a:fillRect/>
          </a:stretch>
        </p:blipFill>
        <p:spPr bwMode="auto">
          <a:xfrm>
            <a:off x="6152959" y="1348520"/>
            <a:ext cx="5656262" cy="391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006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hlinkClick r:id="rId3"/>
            <a:extLst>
              <a:ext uri="{FF2B5EF4-FFF2-40B4-BE49-F238E27FC236}">
                <a16:creationId xmlns:a16="http://schemas.microsoft.com/office/drawing/2014/main" id="{6180640B-419E-4C8F-6A23-BE6D38D67D6B}"/>
              </a:ext>
            </a:extLst>
          </p:cNvPr>
          <p:cNvPicPr>
            <a:picLocks noGrp="1" noChangeAspect="1"/>
          </p:cNvPicPr>
          <p:nvPr>
            <p:ph type="pic" sz="quarter" idx="13"/>
          </p:nvPr>
        </p:nvPicPr>
        <p:blipFill rotWithShape="1">
          <a:blip r:embed="rId4"/>
          <a:srcRect b="28115"/>
          <a:stretch/>
        </p:blipFill>
        <p:spPr>
          <a:xfrm>
            <a:off x="20" y="10"/>
            <a:ext cx="12191980" cy="6857990"/>
          </a:xfrm>
          <a:noFill/>
        </p:spPr>
      </p:pic>
      <p:pic>
        <p:nvPicPr>
          <p:cNvPr id="11" name="Picture 10">
            <a:extLst>
              <a:ext uri="{FF2B5EF4-FFF2-40B4-BE49-F238E27FC236}">
                <a16:creationId xmlns:a16="http://schemas.microsoft.com/office/drawing/2014/main" id="{16FE8915-0818-C080-0421-167FC541F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71384" y="5964631"/>
            <a:ext cx="657152" cy="75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54282"/>
      </p:ext>
    </p:extLst>
  </p:cSld>
  <p:clrMapOvr>
    <a:masterClrMapping/>
  </p:clrMapOvr>
</p:sld>
</file>

<file path=ppt/theme/theme1.xml><?xml version="1.0" encoding="utf-8"?>
<a:theme xmlns:a="http://schemas.openxmlformats.org/drawingml/2006/main" name="Thema1">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99323E3C-201A-4E52-9130-58A297DEE2FA}" vid="{79D6676F-7AAA-4855-840C-569C4B44FF2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Thema1</Template>
  <TotalTime>1908</TotalTime>
  <Words>3545</Words>
  <Application>Microsoft Office PowerPoint</Application>
  <PresentationFormat>Breedbeeld</PresentationFormat>
  <Paragraphs>324</Paragraphs>
  <Slides>35</Slides>
  <Notes>28</Notes>
  <HiddenSlides>0</HiddenSlides>
  <MMClips>2</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35</vt:i4>
      </vt:variant>
    </vt:vector>
  </HeadingPairs>
  <TitlesOfParts>
    <vt:vector size="49" baseType="lpstr">
      <vt:lpstr>Arial</vt:lpstr>
      <vt:lpstr>Arial Black</vt:lpstr>
      <vt:lpstr>Calibri</vt:lpstr>
      <vt:lpstr>inherit</vt:lpstr>
      <vt:lpstr>Proxima Nova</vt:lpstr>
      <vt:lpstr>RijksoverheidSansHeading</vt:lpstr>
      <vt:lpstr>RijksoverheidSansText</vt:lpstr>
      <vt:lpstr>RO Sans</vt:lpstr>
      <vt:lpstr>Roboto</vt:lpstr>
      <vt:lpstr>Segoe UI</vt:lpstr>
      <vt:lpstr>verdana</vt:lpstr>
      <vt:lpstr>Wingdings</vt:lpstr>
      <vt:lpstr>WordVisiCarriageReturn_MSFontService</vt:lpstr>
      <vt:lpstr>Thema1</vt:lpstr>
      <vt:lpstr>Circulaire economie</vt:lpstr>
      <vt:lpstr>Periode planning</vt:lpstr>
      <vt:lpstr>Circulair ontwerpen</vt:lpstr>
      <vt:lpstr>Enkele voorbeelden</vt:lpstr>
      <vt:lpstr>Wat zijn de voordelen van circulair ontwerpen?</vt:lpstr>
      <vt:lpstr>Handen: Wie heeft er thuis last van onkruid?</vt:lpstr>
      <vt:lpstr>PowerPoint-presentatie</vt:lpstr>
      <vt:lpstr>Vandaag</vt:lpstr>
      <vt:lpstr>PowerPoint-presentatie</vt:lpstr>
      <vt:lpstr>PowerPoint-presentatie</vt:lpstr>
      <vt:lpstr>Biodiversiteit</vt:lpstr>
      <vt:lpstr>Biodiversiteit en onze economie</vt:lpstr>
      <vt:lpstr>Biodiversiteit in de stad</vt:lpstr>
      <vt:lpstr>Biodiversiteit als recreatie</vt:lpstr>
      <vt:lpstr> Biodiversiteit is goed voor ons. Bij het inrichten van een gebied moet er zoveel mogelijk toevoegen.</vt:lpstr>
      <vt:lpstr>Biodiversiteit </vt:lpstr>
      <vt:lpstr>Exoten in Nederland</vt:lpstr>
      <vt:lpstr>PowerPoint-presentatie</vt:lpstr>
      <vt:lpstr>Klimaat veranderingen</vt:lpstr>
      <vt:lpstr>Klimaatadaptatie</vt:lpstr>
      <vt:lpstr>Gevolgen van hitte</vt:lpstr>
      <vt:lpstr>Gevolgen van droogte</vt:lpstr>
      <vt:lpstr>Gevolgen van meer neerslag</vt:lpstr>
      <vt:lpstr>PowerPoint-presentatie</vt:lpstr>
      <vt:lpstr>Vergroening</vt:lpstr>
      <vt:lpstr>Groen verkoelt</vt:lpstr>
      <vt:lpstr>Groen draagt bij aan een betere gezondheid en hoger welzijn</vt:lpstr>
      <vt:lpstr>Groen draagt bij aan sociale cohesie</vt:lpstr>
      <vt:lpstr>Groen trekt bedrijven</vt:lpstr>
      <vt:lpstr>Natuurinclusief </vt:lpstr>
      <vt:lpstr>Natuurinclusief voorbeeld van een fietsenstalling</vt:lpstr>
      <vt:lpstr>Biodiversiteit herstellen</vt:lpstr>
      <vt:lpstr>Vandaag</vt:lpstr>
      <vt:lpstr>Biodiversiteit in de stad</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Circulaire economie</dc:title>
  <dc:creator>Gerjan de Ruiter</dc:creator>
  <cp:lastModifiedBy>Gerjan de Ruiter</cp:lastModifiedBy>
  <cp:revision>1</cp:revision>
  <dcterms:created xsi:type="dcterms:W3CDTF">2023-05-09T12:36:46Z</dcterms:created>
  <dcterms:modified xsi:type="dcterms:W3CDTF">2024-05-28T08:57:37Z</dcterms:modified>
</cp:coreProperties>
</file>